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4"/>
    <p:sldMasterId id="2147483695" r:id="rId5"/>
  </p:sldMasterIdLst>
  <p:sldIdLst>
    <p:sldId id="256" r:id="rId6"/>
    <p:sldId id="294" r:id="rId7"/>
    <p:sldId id="325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094"/>
    <a:srgbClr val="2F31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68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1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6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7.png"/><Relationship Id="rId7" Type="http://schemas.openxmlformats.org/officeDocument/2006/relationships/image" Target="../media/image1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png"/><Relationship Id="rId4" Type="http://schemas.openxmlformats.org/officeDocument/2006/relationships/image" Target="../media/image50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png"/><Relationship Id="rId4" Type="http://schemas.openxmlformats.org/officeDocument/2006/relationships/image" Target="../media/image5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png"/><Relationship Id="rId4" Type="http://schemas.openxmlformats.org/officeDocument/2006/relationships/image" Target="../media/image52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png"/><Relationship Id="rId4" Type="http://schemas.openxmlformats.org/officeDocument/2006/relationships/image" Target="../media/image46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png"/><Relationship Id="rId4" Type="http://schemas.openxmlformats.org/officeDocument/2006/relationships/image" Target="../media/image46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png"/><Relationship Id="rId4" Type="http://schemas.openxmlformats.org/officeDocument/2006/relationships/image" Target="../media/image4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1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6.png"/><Relationship Id="rId5" Type="http://schemas.openxmlformats.org/officeDocument/2006/relationships/image" Target="../media/image38.png"/><Relationship Id="rId4" Type="http://schemas.openxmlformats.org/officeDocument/2006/relationships/image" Target="../media/image57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9.png"/><Relationship Id="rId7" Type="http://schemas.openxmlformats.org/officeDocument/2006/relationships/image" Target="../media/image1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вер пейд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yellow, toy&#10;&#10;Description automatically generated">
            <a:extLst>
              <a:ext uri="{FF2B5EF4-FFF2-40B4-BE49-F238E27FC236}">
                <a16:creationId xmlns:a16="http://schemas.microsoft.com/office/drawing/2014/main" id="{43564C7C-24D0-454B-A00C-5CDFF84DB8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1128" y="0"/>
            <a:ext cx="8500872" cy="6858000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31F62E51-E936-4E04-8B51-5EE3FB39E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13520" cy="688848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81418" y="1679609"/>
            <a:ext cx="5004982" cy="840230"/>
          </a:xfrm>
        </p:spPr>
        <p:txBody>
          <a:bodyPr wrap="square" anchor="b">
            <a:spAutoFit/>
          </a:bodyPr>
          <a:lstStyle>
            <a:lvl1pPr algn="l">
              <a:defRPr sz="5400">
                <a:solidFill>
                  <a:srgbClr val="FAC32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481418" y="2533095"/>
            <a:ext cx="3521415" cy="535531"/>
          </a:xfrm>
        </p:spPr>
        <p:txBody>
          <a:bodyPr wrap="square">
            <a:sp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Подзаголовок</a:t>
            </a:r>
          </a:p>
        </p:txBody>
      </p:sp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4E40A763-AA1C-405F-98C6-AAED04A223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354"/>
          <a:stretch/>
        </p:blipFill>
        <p:spPr>
          <a:xfrm>
            <a:off x="0" y="5633720"/>
            <a:ext cx="4379214" cy="1316276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51E5ACB-2D4A-473F-9E9D-76241B9CCCE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910" y="5766318"/>
            <a:ext cx="1268964" cy="126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64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Рисунок 3">
            <a:extLst>
              <a:ext uri="{FF2B5EF4-FFF2-40B4-BE49-F238E27FC236}">
                <a16:creationId xmlns:a16="http://schemas.microsoft.com/office/drawing/2014/main" id="{715987E0-3120-488E-B6DC-00D1E1784A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Рисунок 4">
            <a:extLst>
              <a:ext uri="{FF2B5EF4-FFF2-40B4-BE49-F238E27FC236}">
                <a16:creationId xmlns:a16="http://schemas.microsoft.com/office/drawing/2014/main" id="{48395D9B-8B05-4C9C-B0CA-38CC25B5B2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762123"/>
            <a:ext cx="10010775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Заголовок 1">
            <a:extLst>
              <a:ext uri="{FF2B5EF4-FFF2-40B4-BE49-F238E27FC236}">
                <a16:creationId xmlns:a16="http://schemas.microsoft.com/office/drawing/2014/main" id="{C92C4B43-7030-4EDB-9366-E2D6EE67E9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230" y="2199969"/>
            <a:ext cx="10515600" cy="784830"/>
          </a:xfrm>
        </p:spPr>
        <p:txBody>
          <a:bodyPr>
            <a:spAutoFit/>
          </a:bodyPr>
          <a:lstStyle>
            <a:lvl1pPr>
              <a:defRPr sz="5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E9DA91E-A11B-4436-B64B-AB227CB42151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9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Copyright © 2022 Accenture. All rights reserved.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DA27E3E-D621-48ED-8B91-8805419EEAF8}"/>
              </a:ext>
            </a:extLst>
          </p:cNvPr>
          <p:cNvSpPr txBox="1">
            <a:spLocks/>
          </p:cNvSpPr>
          <p:nvPr userDrawn="1"/>
        </p:nvSpPr>
        <p:spPr>
          <a:xfrm>
            <a:off x="8963538" y="64508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lang="ru-RU" sz="1400" b="1" kern="1200" smtClean="0">
                <a:solidFill>
                  <a:srgbClr val="2F3192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4A4E8A-1D85-4FAC-B3B0-61BADB3C07B4}" type="slidenum">
              <a:rPr lang="ru-RU" smtClean="0">
                <a:solidFill>
                  <a:schemeClr val="bg1"/>
                </a:solidFill>
              </a:rPr>
              <a:pPr/>
              <a:t>‹#›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CF676268-0CFC-4411-87A0-E254630784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1280" y="4446905"/>
            <a:ext cx="2743200" cy="2743200"/>
          </a:xfrm>
          <a:prstGeom prst="rect">
            <a:avLst/>
          </a:prstGeom>
        </p:spPr>
      </p:pic>
      <p:pic>
        <p:nvPicPr>
          <p:cNvPr id="12" name="Рисунок 14">
            <a:extLst>
              <a:ext uri="{FF2B5EF4-FFF2-40B4-BE49-F238E27FC236}">
                <a16:creationId xmlns:a16="http://schemas.microsoft.com/office/drawing/2014/main" id="{35081BBF-2652-4032-A3B6-B4992DD10A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4506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й слайд_для редактиро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Заголовок 1">
            <a:extLst>
              <a:ext uri="{FF2B5EF4-FFF2-40B4-BE49-F238E27FC236}">
                <a16:creationId xmlns:a16="http://schemas.microsoft.com/office/drawing/2014/main" id="{C92C4B43-7030-4EDB-9366-E2D6EE67E9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230" y="2199969"/>
            <a:ext cx="10515600" cy="784830"/>
          </a:xfrm>
        </p:spPr>
        <p:txBody>
          <a:bodyPr>
            <a:spAutoFit/>
          </a:bodyPr>
          <a:lstStyle>
            <a:lvl1pPr>
              <a:defRPr sz="5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5" name="Рисунок 14">
            <a:extLst>
              <a:ext uri="{FF2B5EF4-FFF2-40B4-BE49-F238E27FC236}">
                <a16:creationId xmlns:a16="http://schemas.microsoft.com/office/drawing/2014/main" id="{D064A42F-A6CA-4273-91A7-A7FAEFD5CF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2443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объект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150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B215111-022D-4911-B3B4-8B4278A07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7749" y="2214960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97E6186-4AC1-4955-B663-2C0F2395B44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781300" y="2214960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AACF022-AF5F-4E72-A7D9-3A1224A5E21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14850" y="2214960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1F6E0A0-432F-4040-956C-F56363933B9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047749" y="4346972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4CCC00C-B21B-44B6-BCEF-D99AA97554F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781300" y="4346972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72207C1-0749-4AB5-B804-31DABE60CB0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514850" y="4346972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3824107-B5B0-4FF6-B41A-FFF84994BCAC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305549" y="2212579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C3AE525-4B86-42E6-A562-12D9F3FF8C49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8039100" y="2212579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F728567-D61A-40FF-9AA9-C5DB1E489CD7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9772650" y="2212579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D11B8B6-02FA-4A8D-ADC3-35CC61F1CAED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6305549" y="4344591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EE979AD-901F-419E-A319-4A6DE5633093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8039100" y="4344591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BBFE216-F7F4-478F-AB26-D58CBB9E7C78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9772650" y="4344591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pic>
        <p:nvPicPr>
          <p:cNvPr id="23" name="Рисунок 14">
            <a:extLst>
              <a:ext uri="{FF2B5EF4-FFF2-40B4-BE49-F238E27FC236}">
                <a16:creationId xmlns:a16="http://schemas.microsoft.com/office/drawing/2014/main" id="{5786237D-E887-4D71-956B-45E8502B14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Logo, company name&#10;&#10;Description automatically generated">
            <a:extLst>
              <a:ext uri="{FF2B5EF4-FFF2-40B4-BE49-F238E27FC236}">
                <a16:creationId xmlns:a16="http://schemas.microsoft.com/office/drawing/2014/main" id="{F3922E2D-BC32-4751-89D7-30462B608C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объектами_для редактиро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C6BB824-65BC-4900-B764-E145EAF03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7749" y="2214960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2603E29-B0CB-43A5-8A64-E7A3DE93673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781300" y="2214960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44C5370-7A80-47AD-A8D0-6B47A409C71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14850" y="2214960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6E9F801-A8A5-4580-B822-577CC79B8AA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047749" y="4346972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5BE3235-9FD5-44B4-A481-0A06C5558B5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781300" y="4346972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8849DFE-091B-4D96-AA7E-E0E0CEEBC68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514850" y="4346972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240CC2-B6B8-4F02-B849-D5A15D659BB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305549" y="2212579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5ADF846-208E-4C76-B4C2-CF77F316EBE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8039100" y="2212579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C3E0B33-5826-46D4-90EF-0883E6017C7B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9772650" y="2212579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B1BCCF7-501D-4F66-BF18-52FB620286A0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6305549" y="4344591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54F836-1D5C-489E-9C05-A5D1C2F20458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8039100" y="4344591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91C0A8-5079-4B48-A338-6588553A6F6A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9772650" y="4344591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pic>
        <p:nvPicPr>
          <p:cNvPr id="23" name="Рисунок 14">
            <a:extLst>
              <a:ext uri="{FF2B5EF4-FFF2-40B4-BE49-F238E27FC236}">
                <a16:creationId xmlns:a16="http://schemas.microsoft.com/office/drawing/2014/main" id="{05C5B665-9B9D-4E3E-8161-85EA974D77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2435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150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8" name="Рисунок 14">
            <a:extLst>
              <a:ext uri="{FF2B5EF4-FFF2-40B4-BE49-F238E27FC236}">
                <a16:creationId xmlns:a16="http://schemas.microsoft.com/office/drawing/2014/main" id="{54F0FE76-7E41-4831-8881-50E4633A4A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EF7CCF65-E2F1-43C7-A225-82BE184E19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45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_для редактиро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5" name="Рисунок 14">
            <a:extLst>
              <a:ext uri="{FF2B5EF4-FFF2-40B4-BE49-F238E27FC236}">
                <a16:creationId xmlns:a16="http://schemas.microsoft.com/office/drawing/2014/main" id="{CC7FFBA0-75CC-4175-82E9-20D8BA7924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09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_техника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oy&#10;&#10;Description automatically generated">
            <a:extLst>
              <a:ext uri="{FF2B5EF4-FFF2-40B4-BE49-F238E27FC236}">
                <a16:creationId xmlns:a16="http://schemas.microsoft.com/office/drawing/2014/main" id="{EDD31687-F97E-4CE5-9661-27C5E7636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4276" y="1680869"/>
            <a:ext cx="8811499" cy="4956469"/>
          </a:xfrm>
          <a:prstGeom prst="rect">
            <a:avLst/>
          </a:prstGeom>
        </p:spPr>
      </p:pic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150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9" name="Рисунок 14">
            <a:extLst>
              <a:ext uri="{FF2B5EF4-FFF2-40B4-BE49-F238E27FC236}">
                <a16:creationId xmlns:a16="http://schemas.microsoft.com/office/drawing/2014/main" id="{07EC2879-739E-422D-AA4B-DD431BEB6E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EA2444F-3E63-44D0-9E04-21E7D1FFDD9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48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_техника1_картинка меньше с прозрачност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oy&#10;&#10;Description automatically generated">
            <a:extLst>
              <a:ext uri="{FF2B5EF4-FFF2-40B4-BE49-F238E27FC236}">
                <a16:creationId xmlns:a16="http://schemas.microsoft.com/office/drawing/2014/main" id="{EDD31687-F97E-4CE5-9661-27C5E7636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482" y="2138297"/>
            <a:ext cx="7998293" cy="4499041"/>
          </a:xfrm>
          <a:prstGeom prst="rect">
            <a:avLst/>
          </a:prstGeom>
        </p:spPr>
      </p:pic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150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no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9" name="Рисунок 14">
            <a:extLst>
              <a:ext uri="{FF2B5EF4-FFF2-40B4-BE49-F238E27FC236}">
                <a16:creationId xmlns:a16="http://schemas.microsoft.com/office/drawing/2014/main" id="{EF522C62-5A7A-448D-959C-2464605BEA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3E2694C2-3BC7-4761-B1A4-A7D262E2779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71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_техника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150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9" name="Рисунок 1">
            <a:extLst>
              <a:ext uri="{FF2B5EF4-FFF2-40B4-BE49-F238E27FC236}">
                <a16:creationId xmlns:a16="http://schemas.microsoft.com/office/drawing/2014/main" id="{1F8357C1-595D-4197-8B0A-BC2C0B8E09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4644" y="1996550"/>
            <a:ext cx="6230143" cy="445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14">
            <a:extLst>
              <a:ext uri="{FF2B5EF4-FFF2-40B4-BE49-F238E27FC236}">
                <a16:creationId xmlns:a16="http://schemas.microsoft.com/office/drawing/2014/main" id="{6722CFFA-C266-4C4D-9DC5-89805AF8A5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3E894A67-11D6-4D66-A727-100DB1437B4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47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_техника2_картинка меньше с прозрачност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150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9" name="Рисунок 1">
            <a:extLst>
              <a:ext uri="{FF2B5EF4-FFF2-40B4-BE49-F238E27FC236}">
                <a16:creationId xmlns:a16="http://schemas.microsoft.com/office/drawing/2014/main" id="{AA170826-3A6C-4957-ADFA-1AB0580054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309545"/>
            <a:ext cx="5590490" cy="4001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14">
            <a:extLst>
              <a:ext uri="{FF2B5EF4-FFF2-40B4-BE49-F238E27FC236}">
                <a16:creationId xmlns:a16="http://schemas.microsoft.com/office/drawing/2014/main" id="{E457ED2A-EEF5-4A67-82E4-70707CDA5B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D4317103-EED3-4CAA-8B3B-942C4DCE9E8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65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вер пейдж_для редактиро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51242B-FFC6-4BD6-AE24-08A875A34A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1418" y="1679609"/>
            <a:ext cx="5004982" cy="840230"/>
          </a:xfrm>
        </p:spPr>
        <p:txBody>
          <a:bodyPr wrap="square" anchor="b">
            <a:spAutoFit/>
          </a:bodyPr>
          <a:lstStyle>
            <a:lvl1pPr algn="l">
              <a:defRPr sz="5400">
                <a:solidFill>
                  <a:srgbClr val="FAC32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21CC3389-D4E1-4AEE-B099-C360EBD09C8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1418" y="2533095"/>
            <a:ext cx="3521415" cy="535531"/>
          </a:xfrm>
        </p:spPr>
        <p:txBody>
          <a:bodyPr wrap="square">
            <a:sp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Подзаголовок</a:t>
            </a:r>
          </a:p>
        </p:txBody>
      </p:sp>
      <p:pic>
        <p:nvPicPr>
          <p:cNvPr id="8" name="Рисунок 14">
            <a:extLst>
              <a:ext uri="{FF2B5EF4-FFF2-40B4-BE49-F238E27FC236}">
                <a16:creationId xmlns:a16="http://schemas.microsoft.com/office/drawing/2014/main" id="{52DC7561-C976-4471-A70B-32C3D1C392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35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_техника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150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12" name="Picture 2" descr="A picture containing toy&#10;&#10;Description automatically generated">
            <a:extLst>
              <a:ext uri="{FF2B5EF4-FFF2-40B4-BE49-F238E27FC236}">
                <a16:creationId xmlns:a16="http://schemas.microsoft.com/office/drawing/2014/main" id="{05AC06D7-ABCB-44DA-97A8-D414832C54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1152" y="1272183"/>
            <a:ext cx="9266063" cy="521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14">
            <a:extLst>
              <a:ext uri="{FF2B5EF4-FFF2-40B4-BE49-F238E27FC236}">
                <a16:creationId xmlns:a16="http://schemas.microsoft.com/office/drawing/2014/main" id="{2868B890-9475-4423-AD47-9FEEE5F7EB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67EAAA6E-51CD-42CE-A0FF-7FB837FC56D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53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_техника3_картинка меньше с прозрачност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150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10" name="Picture 2" descr="A picture containing toy&#10;&#10;Description automatically generated">
            <a:extLst>
              <a:ext uri="{FF2B5EF4-FFF2-40B4-BE49-F238E27FC236}">
                <a16:creationId xmlns:a16="http://schemas.microsoft.com/office/drawing/2014/main" id="{808684E0-B57B-4EED-9DAA-110AEEBEBE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0362" y="2036738"/>
            <a:ext cx="7906853" cy="4447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14">
            <a:extLst>
              <a:ext uri="{FF2B5EF4-FFF2-40B4-BE49-F238E27FC236}">
                <a16:creationId xmlns:a16="http://schemas.microsoft.com/office/drawing/2014/main" id="{CFCB2307-83DB-4575-83D8-C2DAD83C7C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B1AC15D0-85E3-46A0-BB94-82909923A2B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61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_техника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13543D-4960-491A-8AF9-C81F8B06D1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1347" y="1922630"/>
            <a:ext cx="8625890" cy="5349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150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no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9" name="Рисунок 14">
            <a:extLst>
              <a:ext uri="{FF2B5EF4-FFF2-40B4-BE49-F238E27FC236}">
                <a16:creationId xmlns:a16="http://schemas.microsoft.com/office/drawing/2014/main" id="{77EB050C-DCAB-4856-8257-A8EB08FE43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FBF3F012-8167-4164-AA73-6716B09C88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064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_техника4_картинка меньше с прозрачност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CB194283-5782-4994-BCEF-7A4397B56E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6462" y="2544290"/>
            <a:ext cx="6955857" cy="4313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150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10" name="Рисунок 14">
            <a:extLst>
              <a:ext uri="{FF2B5EF4-FFF2-40B4-BE49-F238E27FC236}">
                <a16:creationId xmlns:a16="http://schemas.microsoft.com/office/drawing/2014/main" id="{0808CD9B-6347-4A4A-8CE0-45F86348BB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C260F105-D03B-43AD-A625-D2ABC02C21D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557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_процес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erson, dark, lit&#10;&#10;Description automatically generated">
            <a:extLst>
              <a:ext uri="{FF2B5EF4-FFF2-40B4-BE49-F238E27FC236}">
                <a16:creationId xmlns:a16="http://schemas.microsoft.com/office/drawing/2014/main" id="{BB7BB98C-52ED-4B08-A073-C764EF708C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7476" y="1481138"/>
            <a:ext cx="7173830" cy="5313145"/>
          </a:xfrm>
          <a:prstGeom prst="rect">
            <a:avLst/>
          </a:prstGeom>
        </p:spPr>
      </p:pic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150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10" name="Рисунок 14">
            <a:extLst>
              <a:ext uri="{FF2B5EF4-FFF2-40B4-BE49-F238E27FC236}">
                <a16:creationId xmlns:a16="http://schemas.microsoft.com/office/drawing/2014/main" id="{CCAB81A4-F383-49D9-81E9-919CCC6145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B223EDAF-7F0A-4A75-BB83-D16DE558B7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52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_процесс_картинка меньше с прозрачност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person, dark, lit&#10;&#10;Description automatically generated">
            <a:extLst>
              <a:ext uri="{FF2B5EF4-FFF2-40B4-BE49-F238E27FC236}">
                <a16:creationId xmlns:a16="http://schemas.microsoft.com/office/drawing/2014/main" id="{7166AEA6-4F84-4298-9B91-A95474157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4922" y="2427251"/>
            <a:ext cx="5896384" cy="4367032"/>
          </a:xfrm>
          <a:prstGeom prst="rect">
            <a:avLst/>
          </a:prstGeom>
        </p:spPr>
      </p:pic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150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9" name="Рисунок 14">
            <a:extLst>
              <a:ext uri="{FF2B5EF4-FFF2-40B4-BE49-F238E27FC236}">
                <a16:creationId xmlns:a16="http://schemas.microsoft.com/office/drawing/2014/main" id="{03244842-F5A0-45EC-94D5-95B2F457F9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568006B9-5588-4E38-8DE3-A76C0AB967C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340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_процесс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person&#10;&#10;Description automatically generated">
            <a:extLst>
              <a:ext uri="{FF2B5EF4-FFF2-40B4-BE49-F238E27FC236}">
                <a16:creationId xmlns:a16="http://schemas.microsoft.com/office/drawing/2014/main" id="{042AFE06-DC16-4F24-8F98-A0C1645283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9255" y="730250"/>
            <a:ext cx="10738179" cy="6040226"/>
          </a:xfrm>
          <a:prstGeom prst="rect">
            <a:avLst/>
          </a:prstGeom>
        </p:spPr>
      </p:pic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150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9" name="Рисунок 14">
            <a:extLst>
              <a:ext uri="{FF2B5EF4-FFF2-40B4-BE49-F238E27FC236}">
                <a16:creationId xmlns:a16="http://schemas.microsoft.com/office/drawing/2014/main" id="{2D638624-639F-4C79-A505-DFA801D5FD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9B1603F4-43E6-43A0-8A3B-81CC325E4CB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368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_процесс1_картинка меньше с прозрачност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erson&#10;&#10;Description automatically generated">
            <a:extLst>
              <a:ext uri="{FF2B5EF4-FFF2-40B4-BE49-F238E27FC236}">
                <a16:creationId xmlns:a16="http://schemas.microsoft.com/office/drawing/2014/main" id="{5F23749F-233F-4BBA-97BA-8D9E7C8726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9453" y="1574110"/>
            <a:ext cx="9237981" cy="5196365"/>
          </a:xfrm>
          <a:prstGeom prst="rect">
            <a:avLst/>
          </a:prstGeom>
        </p:spPr>
      </p:pic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150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10" name="Рисунок 14">
            <a:extLst>
              <a:ext uri="{FF2B5EF4-FFF2-40B4-BE49-F238E27FC236}">
                <a16:creationId xmlns:a16="http://schemas.microsoft.com/office/drawing/2014/main" id="{6E3ECFCB-5AB8-4CC8-A393-E0F09872B8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587EDD15-6D9B-4FCD-9574-8F9EB6809A5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630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B851C6A7-1FBC-4B54-A3A0-82AB1362DB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5231" y="6378373"/>
            <a:ext cx="6978316" cy="115466"/>
          </a:xfrm>
          <a:prstGeom prst="rect">
            <a:avLst/>
          </a:prstGeom>
        </p:spPr>
      </p:pic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9EDAEB2C-172E-4389-A165-66DB680924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75877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259E9-FF4E-4E61-9392-BAB984165C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4843"/>
            <a:ext cx="11347591" cy="805604"/>
          </a:xfrm>
          <a:prstGeom prst="rect">
            <a:avLst/>
          </a:prstGeom>
        </p:spPr>
      </p:pic>
      <p:pic>
        <p:nvPicPr>
          <p:cNvPr id="11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D589BD61-2B47-423F-A39B-62AC604CEF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01542" y="1837413"/>
            <a:ext cx="4956773" cy="409100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12" name="Рисунок 14">
            <a:extLst>
              <a:ext uri="{FF2B5EF4-FFF2-40B4-BE49-F238E27FC236}">
                <a16:creationId xmlns:a16="http://schemas.microsoft.com/office/drawing/2014/main" id="{7EAD0A08-83B4-490A-84A7-8547D8B3B2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500DF6B-B56F-42F3-A956-5ADFCFE09874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9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Copyright © 2022 Accenture. All rights reserved.</a:t>
            </a:r>
            <a:endParaRPr lang="ru-RU">
              <a:solidFill>
                <a:schemeClr val="bg1"/>
              </a:solidFill>
            </a:endParaRPr>
          </a:p>
        </p:txBody>
      </p: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7C0D0968-22AC-439D-B5AF-327DB28D9AD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538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4D0FAD-4F4A-4FB2-A257-0782F8A059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98349"/>
            <a:ext cx="11347591" cy="867051"/>
          </a:xfrm>
          <a:prstGeom prst="rect">
            <a:avLst/>
          </a:prstGeom>
        </p:spPr>
      </p:pic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2DA8DCDB-AFE9-40F0-B579-3BF5B9A986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6253"/>
            <a:ext cx="6827520" cy="6954253"/>
          </a:xfrm>
          <a:prstGeom prst="rect">
            <a:avLst/>
          </a:prstGeom>
        </p:spPr>
      </p:pic>
      <p:pic>
        <p:nvPicPr>
          <p:cNvPr id="15" name="Picture 14" descr="Shape, rectangle&#10;&#10;Description automatically generated">
            <a:extLst>
              <a:ext uri="{FF2B5EF4-FFF2-40B4-BE49-F238E27FC236}">
                <a16:creationId xmlns:a16="http://schemas.microsoft.com/office/drawing/2014/main" id="{066AE09D-2ED9-4576-8D10-A94F1AAF19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6158177"/>
            <a:ext cx="3098801" cy="699823"/>
          </a:xfrm>
          <a:prstGeom prst="rect">
            <a:avLst/>
          </a:prstGeom>
        </p:spPr>
      </p:pic>
      <p:pic>
        <p:nvPicPr>
          <p:cNvPr id="16" name="Picture 15" descr="Diagram, engineering drawing&#10;&#10;Description automatically generated">
            <a:extLst>
              <a:ext uri="{FF2B5EF4-FFF2-40B4-BE49-F238E27FC236}">
                <a16:creationId xmlns:a16="http://schemas.microsoft.com/office/drawing/2014/main" id="{DE107BF2-363B-47A7-BDE1-A5427BF4E77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00287" y="741147"/>
            <a:ext cx="6296890" cy="434994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409196" y="730805"/>
            <a:ext cx="3496804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11" name="Рисунок 14">
            <a:extLst>
              <a:ext uri="{FF2B5EF4-FFF2-40B4-BE49-F238E27FC236}">
                <a16:creationId xmlns:a16="http://schemas.microsoft.com/office/drawing/2014/main" id="{14956D09-A6DE-4029-A76A-61CE91890C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9E62130-3F4A-4A87-AA04-D4C3138229E4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9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Copyright © 2022 Accenture. All rights reserved.</a:t>
            </a:r>
            <a:endParaRPr lang="ru-RU">
              <a:solidFill>
                <a:schemeClr val="bg1"/>
              </a:solidFill>
            </a:endParaRP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E6A7582E-807B-4E31-BDA1-B1D4DC534F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8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епарато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6">
            <a:extLst>
              <a:ext uri="{FF2B5EF4-FFF2-40B4-BE49-F238E27FC236}">
                <a16:creationId xmlns:a16="http://schemas.microsoft.com/office/drawing/2014/main" id="{91FE3DD6-C6E7-4AEC-801C-65559685B0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Рисунок 17">
            <a:extLst>
              <a:ext uri="{FF2B5EF4-FFF2-40B4-BE49-F238E27FC236}">
                <a16:creationId xmlns:a16="http://schemas.microsoft.com/office/drawing/2014/main" id="{A9A2ECD2-3BEA-46AF-9F18-DD52D12716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782127"/>
            <a:ext cx="10010775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62280" y="2176675"/>
            <a:ext cx="8072120" cy="757130"/>
          </a:xfrm>
        </p:spPr>
        <p:txBody>
          <a:bodyPr>
            <a:noAutofit/>
          </a:bodyPr>
          <a:lstStyle>
            <a:lvl1pPr>
              <a:defRPr sz="4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3C7779A-1860-4157-BD5F-DE5A0354C2D2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9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Copyright © 2022 Accenture. All rights reserved.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055BEC8-7324-4528-8EA9-4580E938FD41}"/>
              </a:ext>
            </a:extLst>
          </p:cNvPr>
          <p:cNvSpPr txBox="1">
            <a:spLocks/>
          </p:cNvSpPr>
          <p:nvPr userDrawn="1"/>
        </p:nvSpPr>
        <p:spPr>
          <a:xfrm>
            <a:off x="8963538" y="64508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lang="ru-RU" sz="1400" b="1" kern="1200" smtClean="0">
                <a:solidFill>
                  <a:srgbClr val="2F3192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4A4E8A-1D85-4FAC-B3B0-61BADB3C07B4}" type="slidenum">
              <a:rPr lang="ru-RU" smtClean="0">
                <a:solidFill>
                  <a:schemeClr val="bg1"/>
                </a:solidFill>
              </a:rPr>
              <a:pPr/>
              <a:t>‹#›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5DC2810-A69B-4520-8068-BC3335D068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1280" y="4446905"/>
            <a:ext cx="2743200" cy="2743200"/>
          </a:xfrm>
          <a:prstGeom prst="rect">
            <a:avLst/>
          </a:prstGeom>
        </p:spPr>
      </p:pic>
      <p:pic>
        <p:nvPicPr>
          <p:cNvPr id="12" name="Рисунок 14">
            <a:extLst>
              <a:ext uri="{FF2B5EF4-FFF2-40B4-BE49-F238E27FC236}">
                <a16:creationId xmlns:a16="http://schemas.microsoft.com/office/drawing/2014/main" id="{DDC4C55A-3E18-4711-BE11-9E451C2085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64543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вер пейд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yellow, toy&#10;&#10;Description automatically generated">
            <a:extLst>
              <a:ext uri="{FF2B5EF4-FFF2-40B4-BE49-F238E27FC236}">
                <a16:creationId xmlns:a16="http://schemas.microsoft.com/office/drawing/2014/main" id="{43564C7C-24D0-454B-A00C-5CDFF84DB8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1128" y="0"/>
            <a:ext cx="8500872" cy="6858000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31F62E51-E936-4E04-8B51-5EE3FB39E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13520" cy="688848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81418" y="1679609"/>
            <a:ext cx="5004982" cy="840230"/>
          </a:xfrm>
        </p:spPr>
        <p:txBody>
          <a:bodyPr wrap="square" anchor="b">
            <a:spAutoFit/>
          </a:bodyPr>
          <a:lstStyle>
            <a:lvl1pPr algn="l">
              <a:defRPr sz="5400">
                <a:solidFill>
                  <a:srgbClr val="FAC32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481418" y="2533095"/>
            <a:ext cx="3521415" cy="535531"/>
          </a:xfrm>
        </p:spPr>
        <p:txBody>
          <a:bodyPr wrap="square">
            <a:sp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Подзаголовок</a:t>
            </a:r>
          </a:p>
        </p:txBody>
      </p:sp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4E40A763-AA1C-405F-98C6-AAED04A223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354"/>
          <a:stretch/>
        </p:blipFill>
        <p:spPr>
          <a:xfrm>
            <a:off x="0" y="5633720"/>
            <a:ext cx="4379214" cy="1316276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51E5ACB-2D4A-473F-9E9D-76241B9CCCE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910" y="5766318"/>
            <a:ext cx="1268964" cy="126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135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вер пейдж_для редактиро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51242B-FFC6-4BD6-AE24-08A875A34A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1418" y="1679609"/>
            <a:ext cx="5004982" cy="840230"/>
          </a:xfrm>
        </p:spPr>
        <p:txBody>
          <a:bodyPr wrap="square" anchor="b">
            <a:spAutoFit/>
          </a:bodyPr>
          <a:lstStyle>
            <a:lvl1pPr algn="l">
              <a:defRPr sz="5400">
                <a:solidFill>
                  <a:srgbClr val="FAC32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21CC3389-D4E1-4AEE-B099-C360EBD09C8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1418" y="2533095"/>
            <a:ext cx="3521415" cy="535531"/>
          </a:xfrm>
        </p:spPr>
        <p:txBody>
          <a:bodyPr wrap="square">
            <a:sp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Подзаголовок</a:t>
            </a:r>
          </a:p>
        </p:txBody>
      </p:sp>
      <p:pic>
        <p:nvPicPr>
          <p:cNvPr id="4" name="Рисунок 14">
            <a:extLst>
              <a:ext uri="{FF2B5EF4-FFF2-40B4-BE49-F238E27FC236}">
                <a16:creationId xmlns:a16="http://schemas.microsoft.com/office/drawing/2014/main" id="{44DE352F-887A-4AC1-B65A-935BC2B9F4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91955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епарато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6">
            <a:extLst>
              <a:ext uri="{FF2B5EF4-FFF2-40B4-BE49-F238E27FC236}">
                <a16:creationId xmlns:a16="http://schemas.microsoft.com/office/drawing/2014/main" id="{91FE3DD6-C6E7-4AEC-801C-65559685B0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Рисунок 17">
            <a:extLst>
              <a:ext uri="{FF2B5EF4-FFF2-40B4-BE49-F238E27FC236}">
                <a16:creationId xmlns:a16="http://schemas.microsoft.com/office/drawing/2014/main" id="{A9A2ECD2-3BEA-46AF-9F18-DD52D12716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782127"/>
            <a:ext cx="10010775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62280" y="2176675"/>
            <a:ext cx="8072120" cy="757130"/>
          </a:xfrm>
        </p:spPr>
        <p:txBody>
          <a:bodyPr>
            <a:noAutofit/>
          </a:bodyPr>
          <a:lstStyle>
            <a:lvl1pPr>
              <a:defRPr sz="4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3C7779A-1860-4157-BD5F-DE5A0354C2D2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9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Copyright © 2022 Accenture. All rights reserved.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055BEC8-7324-4528-8EA9-4580E938FD41}"/>
              </a:ext>
            </a:extLst>
          </p:cNvPr>
          <p:cNvSpPr txBox="1">
            <a:spLocks/>
          </p:cNvSpPr>
          <p:nvPr userDrawn="1"/>
        </p:nvSpPr>
        <p:spPr>
          <a:xfrm>
            <a:off x="8963538" y="64508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lang="ru-RU" sz="1400" b="1" kern="1200" smtClean="0">
                <a:solidFill>
                  <a:srgbClr val="2F3192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4A4E8A-1D85-4FAC-B3B0-61BADB3C07B4}" type="slidenum">
              <a:rPr lang="ru-RU" smtClean="0">
                <a:solidFill>
                  <a:schemeClr val="bg1"/>
                </a:solidFill>
              </a:rPr>
              <a:pPr/>
              <a:t>‹#›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8C6C1E40-CC53-4474-9306-D07DAA2DBBB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1280" y="4446905"/>
            <a:ext cx="2743200" cy="2743200"/>
          </a:xfrm>
          <a:prstGeom prst="rect">
            <a:avLst/>
          </a:prstGeom>
        </p:spPr>
      </p:pic>
      <p:pic>
        <p:nvPicPr>
          <p:cNvPr id="9" name="Рисунок 14">
            <a:extLst>
              <a:ext uri="{FF2B5EF4-FFF2-40B4-BE49-F238E27FC236}">
                <a16:creationId xmlns:a16="http://schemas.microsoft.com/office/drawing/2014/main" id="{2CDBA705-B7F9-472B-B0E8-13B09385AE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48855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епаратор_для редактиро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62280" y="2176675"/>
            <a:ext cx="10515600" cy="757130"/>
          </a:xfrm>
        </p:spPr>
        <p:txBody>
          <a:bodyPr/>
          <a:lstStyle>
            <a:lvl1pPr>
              <a:defRPr sz="4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14">
            <a:extLst>
              <a:ext uri="{FF2B5EF4-FFF2-40B4-BE49-F238E27FC236}">
                <a16:creationId xmlns:a16="http://schemas.microsoft.com/office/drawing/2014/main" id="{04246D52-C7B3-4E46-937F-0C79C803A0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17248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ы_Контекс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>
            <a:extLst>
              <a:ext uri="{FF2B5EF4-FFF2-40B4-BE49-F238E27FC236}">
                <a16:creationId xmlns:a16="http://schemas.microsoft.com/office/drawing/2014/main" id="{7512E53A-D241-48BE-BD25-8A5967103A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5840" y="2234916"/>
            <a:ext cx="7204072" cy="405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93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Рисунок 10">
            <a:extLst>
              <a:ext uri="{FF2B5EF4-FFF2-40B4-BE49-F238E27FC236}">
                <a16:creationId xmlns:a16="http://schemas.microsoft.com/office/drawing/2014/main" id="{55749BF4-2E3B-4AE4-849D-B3FEBDFF2B8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579755" y="1169769"/>
            <a:ext cx="1178003" cy="4441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Рисунок 14">
            <a:extLst>
              <a:ext uri="{FF2B5EF4-FFF2-40B4-BE49-F238E27FC236}">
                <a16:creationId xmlns:a16="http://schemas.microsoft.com/office/drawing/2014/main" id="{214A3034-5AE5-436C-8DA3-E8D45EC58B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44960" y="6521785"/>
            <a:ext cx="274952" cy="19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59989" y="427140"/>
            <a:ext cx="9876790" cy="475449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17538" y="1898292"/>
            <a:ext cx="10844846" cy="1037948"/>
          </a:xfrm>
        </p:spPr>
        <p:txBody>
          <a:bodyPr>
            <a:normAutofit/>
          </a:bodyPr>
          <a:lstStyle>
            <a:lvl1pPr marL="285750" indent="-285750">
              <a:buFontTx/>
              <a:buBlip>
                <a:blip r:embed="rId6"/>
              </a:buBlip>
              <a:defRPr sz="1400">
                <a:solidFill>
                  <a:srgbClr val="2F31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en-US"/>
          </a:p>
          <a:p>
            <a:pPr lvl="0"/>
            <a:r>
              <a:rPr lang="ru-RU"/>
              <a:t>Образец текста</a:t>
            </a:r>
          </a:p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" name="Подзаголовок 2">
            <a:extLst>
              <a:ext uri="{FF2B5EF4-FFF2-40B4-BE49-F238E27FC236}">
                <a16:creationId xmlns:a16="http://schemas.microsoft.com/office/drawing/2014/main" id="{87B06AB1-04EB-46C5-987A-7570F05E61E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758313" y="1255593"/>
            <a:ext cx="9704071" cy="35832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Подзаголовок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16158886-8710-41C3-9110-4B17391B3DF4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79755" y="1204775"/>
            <a:ext cx="913765" cy="5000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№</a:t>
            </a:r>
          </a:p>
        </p:txBody>
      </p:sp>
      <p:pic>
        <p:nvPicPr>
          <p:cNvPr id="19" name="Рисунок 10">
            <a:extLst>
              <a:ext uri="{FF2B5EF4-FFF2-40B4-BE49-F238E27FC236}">
                <a16:creationId xmlns:a16="http://schemas.microsoft.com/office/drawing/2014/main" id="{0963836F-2492-4214-ACB2-FF0A0FEB8B4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579755" y="3174031"/>
            <a:ext cx="1178003" cy="4441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Текст 2">
            <a:extLst>
              <a:ext uri="{FF2B5EF4-FFF2-40B4-BE49-F238E27FC236}">
                <a16:creationId xmlns:a16="http://schemas.microsoft.com/office/drawing/2014/main" id="{8F768C8A-0FAF-49AE-95B6-7879888BFD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7538" y="3902554"/>
            <a:ext cx="10844846" cy="1037948"/>
          </a:xfrm>
        </p:spPr>
        <p:txBody>
          <a:bodyPr>
            <a:normAutofit/>
          </a:bodyPr>
          <a:lstStyle>
            <a:lvl1pPr marL="285750" indent="-285750">
              <a:buFontTx/>
              <a:buBlip>
                <a:blip r:embed="rId6"/>
              </a:buBlip>
              <a:defRPr sz="1400">
                <a:solidFill>
                  <a:srgbClr val="2F31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en-US"/>
          </a:p>
          <a:p>
            <a:pPr lvl="0"/>
            <a:r>
              <a:rPr lang="ru-RU"/>
              <a:t>Образец текста</a:t>
            </a:r>
          </a:p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97122EDA-53DE-4699-826B-87E0A658736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79755" y="3209037"/>
            <a:ext cx="913765" cy="5000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№</a:t>
            </a:r>
          </a:p>
        </p:txBody>
      </p:sp>
      <p:pic>
        <p:nvPicPr>
          <p:cNvPr id="25" name="Рисунок 10">
            <a:extLst>
              <a:ext uri="{FF2B5EF4-FFF2-40B4-BE49-F238E27FC236}">
                <a16:creationId xmlns:a16="http://schemas.microsoft.com/office/drawing/2014/main" id="{57E7427C-5CCE-463F-93DB-EBE17BD93F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559989" y="5158263"/>
            <a:ext cx="1178003" cy="4441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Текст 2">
            <a:extLst>
              <a:ext uri="{FF2B5EF4-FFF2-40B4-BE49-F238E27FC236}">
                <a16:creationId xmlns:a16="http://schemas.microsoft.com/office/drawing/2014/main" id="{CB6B8BC2-A3E0-4FD1-8114-7B625D3207E5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97772" y="5886786"/>
            <a:ext cx="10844846" cy="1037948"/>
          </a:xfrm>
        </p:spPr>
        <p:txBody>
          <a:bodyPr>
            <a:normAutofit/>
          </a:bodyPr>
          <a:lstStyle>
            <a:lvl1pPr marL="285750" indent="-285750">
              <a:buFontTx/>
              <a:buBlip>
                <a:blip r:embed="rId6"/>
              </a:buBlip>
              <a:defRPr sz="1400">
                <a:solidFill>
                  <a:srgbClr val="2F31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en-US"/>
          </a:p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8AE7204D-A543-4BBA-B623-66AB57D9A5C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59989" y="5193269"/>
            <a:ext cx="913765" cy="5000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№</a:t>
            </a:r>
          </a:p>
        </p:txBody>
      </p: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E36315DD-15F4-46C7-8B26-8BF1E1AECA6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4339" y="214686"/>
            <a:ext cx="956452" cy="956452"/>
          </a:xfrm>
          <a:prstGeom prst="rect">
            <a:avLst/>
          </a:prstGeom>
        </p:spPr>
      </p:pic>
      <p:sp>
        <p:nvSpPr>
          <p:cNvPr id="23" name="Текст 2">
            <a:extLst>
              <a:ext uri="{FF2B5EF4-FFF2-40B4-BE49-F238E27FC236}">
                <a16:creationId xmlns:a16="http://schemas.microsoft.com/office/drawing/2014/main" id="{5FBA9CF1-BB70-4666-9D3D-D7A03B71159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758313" y="3276605"/>
            <a:ext cx="9704071" cy="3416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8FE8CAD9-EF1C-4E8D-852D-60AD2F150D74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738547" y="5277611"/>
            <a:ext cx="9704071" cy="3416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9278836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ы_контекстный слайд_для редактиро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17538" y="1898292"/>
            <a:ext cx="10844846" cy="1037948"/>
          </a:xfrm>
        </p:spPr>
        <p:txBody>
          <a:bodyPr>
            <a:normAutofit/>
          </a:bodyPr>
          <a:lstStyle>
            <a:lvl1pPr marL="285750" indent="-285750">
              <a:buFontTx/>
              <a:buBlip>
                <a:blip r:embed="rId2"/>
              </a:buBlip>
              <a:defRPr sz="1400">
                <a:solidFill>
                  <a:srgbClr val="2F31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en-US"/>
          </a:p>
          <a:p>
            <a:pPr lvl="0"/>
            <a:r>
              <a:rPr lang="ru-RU"/>
              <a:t>Образец текста</a:t>
            </a:r>
          </a:p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" name="Подзаголовок 2">
            <a:extLst>
              <a:ext uri="{FF2B5EF4-FFF2-40B4-BE49-F238E27FC236}">
                <a16:creationId xmlns:a16="http://schemas.microsoft.com/office/drawing/2014/main" id="{87B06AB1-04EB-46C5-987A-7570F05E61E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758313" y="1255593"/>
            <a:ext cx="9704071" cy="35832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Подзаголовок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16158886-8710-41C3-9110-4B17391B3DF4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79755" y="1204775"/>
            <a:ext cx="913765" cy="5000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№</a:t>
            </a:r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8F768C8A-0FAF-49AE-95B6-7879888BFD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7538" y="3902554"/>
            <a:ext cx="10844846" cy="1037948"/>
          </a:xfrm>
        </p:spPr>
        <p:txBody>
          <a:bodyPr>
            <a:normAutofit/>
          </a:bodyPr>
          <a:lstStyle>
            <a:lvl1pPr marL="285750" indent="-285750">
              <a:buFontTx/>
              <a:buBlip>
                <a:blip r:embed="rId2"/>
              </a:buBlip>
              <a:defRPr sz="1400">
                <a:solidFill>
                  <a:srgbClr val="2F31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en-US"/>
          </a:p>
          <a:p>
            <a:pPr lvl="0"/>
            <a:r>
              <a:rPr lang="ru-RU"/>
              <a:t>Образец текста</a:t>
            </a:r>
          </a:p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97122EDA-53DE-4699-826B-87E0A658736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79755" y="3209037"/>
            <a:ext cx="913765" cy="5000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№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CB6B8BC2-A3E0-4FD1-8114-7B625D3207E5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97772" y="5886786"/>
            <a:ext cx="10844846" cy="1037948"/>
          </a:xfrm>
        </p:spPr>
        <p:txBody>
          <a:bodyPr>
            <a:normAutofit/>
          </a:bodyPr>
          <a:lstStyle>
            <a:lvl1pPr marL="285750" indent="-285750">
              <a:buFontTx/>
              <a:buBlip>
                <a:blip r:embed="rId2"/>
              </a:buBlip>
              <a:defRPr sz="1400">
                <a:solidFill>
                  <a:srgbClr val="2F31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en-US"/>
          </a:p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8AE7204D-A543-4BBA-B623-66AB57D9A5C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59989" y="5193269"/>
            <a:ext cx="913765" cy="5000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№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2129104D-67E5-4496-AAF5-0F0386A37D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989" y="427140"/>
            <a:ext cx="9876790" cy="475449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633432DA-4577-4D8C-91C7-9942A1448CBA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758313" y="3276605"/>
            <a:ext cx="9704071" cy="3416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B00F21A3-E5B1-4E9C-AD22-1D542893F6CA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738547" y="5277611"/>
            <a:ext cx="9704071" cy="3416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1184935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и раздела_контекс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, outdoor, day&#10;&#10;Description automatically generated">
            <a:extLst>
              <a:ext uri="{FF2B5EF4-FFF2-40B4-BE49-F238E27FC236}">
                <a16:creationId xmlns:a16="http://schemas.microsoft.com/office/drawing/2014/main" id="{658AD15E-7C0F-4D87-85A4-3932F80DF3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B2BDF5AC-0F1D-4704-A642-1F70B94355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053" y="303577"/>
            <a:ext cx="11030348" cy="81446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58453" y="488065"/>
            <a:ext cx="10877947" cy="480131"/>
          </a:xfrm>
        </p:spPr>
        <p:txBody>
          <a:bodyPr anchor="b">
            <a:spAutoFit/>
          </a:bodyPr>
          <a:lstStyle>
            <a:lvl1pPr>
              <a:defRPr sz="2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755690" y="1413981"/>
            <a:ext cx="11080710" cy="4905460"/>
          </a:xfrm>
        </p:spPr>
        <p:txBody>
          <a:bodyPr>
            <a:normAutofit/>
          </a:bodyPr>
          <a:lstStyle>
            <a:lvl1pPr marL="285750" indent="-285750"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ru-RU"/>
              <a:t>Образец текста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ru-RU"/>
              <a:t>Образец текста</a:t>
            </a:r>
            <a:endParaRPr lang="en-US"/>
          </a:p>
          <a:p>
            <a:pPr lvl="0"/>
            <a:endParaRPr lang="en-US"/>
          </a:p>
        </p:txBody>
      </p:sp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9056142D-274A-4381-92F4-7AC06CFF871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5399"/>
            <a:ext cx="806053" cy="802640"/>
          </a:xfrm>
          <a:prstGeom prst="rect">
            <a:avLst/>
          </a:prstGeom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F4A7FA50-B49E-4900-A572-28FF5E7CED2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-1" y="538559"/>
            <a:ext cx="947737" cy="4397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 №</a:t>
            </a:r>
            <a:endParaRPr lang="en-US"/>
          </a:p>
        </p:txBody>
      </p:sp>
      <p:pic>
        <p:nvPicPr>
          <p:cNvPr id="17" name="Picture 16" descr="Diagram, engineering drawing&#10;&#10;Description automatically generated">
            <a:extLst>
              <a:ext uri="{FF2B5EF4-FFF2-40B4-BE49-F238E27FC236}">
                <a16:creationId xmlns:a16="http://schemas.microsoft.com/office/drawing/2014/main" id="{544D172B-09A2-45E6-B9FE-25D009332B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1520" y="3797116"/>
            <a:ext cx="3311548" cy="2733037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011F56E-B51F-4A8D-864F-2D1EC9856985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9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Copyright © 2022 Accenture. All rights reserved.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8835754-3DC3-46C7-93B8-00FF81E1C7EF}"/>
              </a:ext>
            </a:extLst>
          </p:cNvPr>
          <p:cNvSpPr txBox="1">
            <a:spLocks/>
          </p:cNvSpPr>
          <p:nvPr userDrawn="1"/>
        </p:nvSpPr>
        <p:spPr>
          <a:xfrm>
            <a:off x="8963538" y="64508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lang="ru-RU" sz="1400" b="1" kern="1200" smtClean="0">
                <a:solidFill>
                  <a:srgbClr val="2F3192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4A4E8A-1D85-4FAC-B3B0-61BADB3C07B4}" type="slidenum">
              <a:rPr lang="ru-RU" smtClean="0">
                <a:solidFill>
                  <a:schemeClr val="bg1"/>
                </a:solidFill>
              </a:rPr>
              <a:pPr/>
              <a:t>‹#›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7E2466B8-002F-457E-9D8D-57F5B2CABB4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1280" y="4446905"/>
            <a:ext cx="2743200" cy="2743200"/>
          </a:xfrm>
          <a:prstGeom prst="rect">
            <a:avLst/>
          </a:prstGeom>
        </p:spPr>
      </p:pic>
      <p:pic>
        <p:nvPicPr>
          <p:cNvPr id="19" name="Рисунок 14">
            <a:extLst>
              <a:ext uri="{FF2B5EF4-FFF2-40B4-BE49-F238E27FC236}">
                <a16:creationId xmlns:a16="http://schemas.microsoft.com/office/drawing/2014/main" id="{679BA37B-BD74-4EAC-9C33-0F6BA1745D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60889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и раздела_контекстный слайд_для редактиро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58453" y="488065"/>
            <a:ext cx="10877947" cy="480131"/>
          </a:xfrm>
        </p:spPr>
        <p:txBody>
          <a:bodyPr anchor="b">
            <a:noAutofit/>
          </a:bodyPr>
          <a:lstStyle>
            <a:lvl1pPr>
              <a:defRPr sz="2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755690" y="1413981"/>
            <a:ext cx="11080710" cy="4905460"/>
          </a:xfrm>
        </p:spPr>
        <p:txBody>
          <a:bodyPr>
            <a:normAutofit/>
          </a:bodyPr>
          <a:lstStyle>
            <a:lvl1pPr marL="285750" indent="-285750">
              <a:buFontTx/>
              <a:buBlip>
                <a:blip r:embed="rId2"/>
              </a:buBlip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lang="ru-RU"/>
              <a:t>Образец текста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lang="ru-RU"/>
              <a:t>Образец текста</a:t>
            </a:r>
            <a:endParaRPr lang="en-US"/>
          </a:p>
          <a:p>
            <a:pPr lvl="0"/>
            <a:endParaRPr lang="en-US"/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F4A7FA50-B49E-4900-A572-28FF5E7CED2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-1" y="538559"/>
            <a:ext cx="947737" cy="4397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 №</a:t>
            </a:r>
            <a:endParaRPr lang="en-US"/>
          </a:p>
        </p:txBody>
      </p:sp>
      <p:pic>
        <p:nvPicPr>
          <p:cNvPr id="7" name="Рисунок 14">
            <a:extLst>
              <a:ext uri="{FF2B5EF4-FFF2-40B4-BE49-F238E27FC236}">
                <a16:creationId xmlns:a16="http://schemas.microsoft.com/office/drawing/2014/main" id="{55B40CDE-51E2-41CC-BE87-D67E7A19BC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00613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Рисунок 3">
            <a:extLst>
              <a:ext uri="{FF2B5EF4-FFF2-40B4-BE49-F238E27FC236}">
                <a16:creationId xmlns:a16="http://schemas.microsoft.com/office/drawing/2014/main" id="{715987E0-3120-488E-B6DC-00D1E1784A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Рисунок 4">
            <a:extLst>
              <a:ext uri="{FF2B5EF4-FFF2-40B4-BE49-F238E27FC236}">
                <a16:creationId xmlns:a16="http://schemas.microsoft.com/office/drawing/2014/main" id="{48395D9B-8B05-4C9C-B0CA-38CC25B5B2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762123"/>
            <a:ext cx="10010775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Заголовок 1">
            <a:extLst>
              <a:ext uri="{FF2B5EF4-FFF2-40B4-BE49-F238E27FC236}">
                <a16:creationId xmlns:a16="http://schemas.microsoft.com/office/drawing/2014/main" id="{C92C4B43-7030-4EDB-9366-E2D6EE67E9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230" y="2199969"/>
            <a:ext cx="10515600" cy="784830"/>
          </a:xfrm>
        </p:spPr>
        <p:txBody>
          <a:bodyPr>
            <a:spAutoFit/>
          </a:bodyPr>
          <a:lstStyle>
            <a:lvl1pPr>
              <a:defRPr sz="5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E9DA91E-A11B-4436-B64B-AB227CB42151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9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Copyright © 2022 Accenture. All rights reserved.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DA27E3E-D621-48ED-8B91-8805419EEAF8}"/>
              </a:ext>
            </a:extLst>
          </p:cNvPr>
          <p:cNvSpPr txBox="1">
            <a:spLocks/>
          </p:cNvSpPr>
          <p:nvPr userDrawn="1"/>
        </p:nvSpPr>
        <p:spPr>
          <a:xfrm>
            <a:off x="8963538" y="64508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lang="ru-RU" sz="1400" b="1" kern="1200" smtClean="0">
                <a:solidFill>
                  <a:srgbClr val="2F3192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4A4E8A-1D85-4FAC-B3B0-61BADB3C07B4}" type="slidenum">
              <a:rPr lang="ru-RU" smtClean="0">
                <a:solidFill>
                  <a:schemeClr val="bg1"/>
                </a:solidFill>
              </a:rPr>
              <a:pPr/>
              <a:t>‹#›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B44FB92A-8AE7-422C-9AB4-447A621C81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1280" y="4446905"/>
            <a:ext cx="2743200" cy="2743200"/>
          </a:xfrm>
          <a:prstGeom prst="rect">
            <a:avLst/>
          </a:prstGeom>
        </p:spPr>
      </p:pic>
      <p:pic>
        <p:nvPicPr>
          <p:cNvPr id="12" name="Рисунок 14">
            <a:extLst>
              <a:ext uri="{FF2B5EF4-FFF2-40B4-BE49-F238E27FC236}">
                <a16:creationId xmlns:a16="http://schemas.microsoft.com/office/drawing/2014/main" id="{EFE5F116-9081-4C23-B04F-2CAF869384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00981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й слайд_для редактиро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Заголовок 1">
            <a:extLst>
              <a:ext uri="{FF2B5EF4-FFF2-40B4-BE49-F238E27FC236}">
                <a16:creationId xmlns:a16="http://schemas.microsoft.com/office/drawing/2014/main" id="{C92C4B43-7030-4EDB-9366-E2D6EE67E9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230" y="2199969"/>
            <a:ext cx="10515600" cy="784830"/>
          </a:xfrm>
        </p:spPr>
        <p:txBody>
          <a:bodyPr>
            <a:spAutoFit/>
          </a:bodyPr>
          <a:lstStyle>
            <a:lvl1pPr>
              <a:defRPr sz="5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14">
            <a:extLst>
              <a:ext uri="{FF2B5EF4-FFF2-40B4-BE49-F238E27FC236}">
                <a16:creationId xmlns:a16="http://schemas.microsoft.com/office/drawing/2014/main" id="{7364A37E-BF53-49AB-B676-41E23819F2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5945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епаратор_для редактиро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62280" y="1892459"/>
            <a:ext cx="10515600" cy="1325563"/>
          </a:xfrm>
        </p:spPr>
        <p:txBody>
          <a:bodyPr/>
          <a:lstStyle>
            <a:lvl1pPr>
              <a:defRPr sz="4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7" name="Рисунок 14">
            <a:extLst>
              <a:ext uri="{FF2B5EF4-FFF2-40B4-BE49-F238E27FC236}">
                <a16:creationId xmlns:a16="http://schemas.microsoft.com/office/drawing/2014/main" id="{CF5DE12E-2AEE-4261-BF22-BBA9D88B78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26217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сетом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93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Рисунок 14">
            <a:extLst>
              <a:ext uri="{FF2B5EF4-FFF2-40B4-BE49-F238E27FC236}">
                <a16:creationId xmlns:a16="http://schemas.microsoft.com/office/drawing/2014/main" id="{214A3034-5AE5-436C-8DA3-E8D45EC58B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44960" y="6521785"/>
            <a:ext cx="274952" cy="19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59989" y="421883"/>
            <a:ext cx="9876790" cy="480131"/>
          </a:xfrm>
        </p:spPr>
        <p:txBody>
          <a:bodyPr anchor="b">
            <a:spAutoFit/>
          </a:bodyPr>
          <a:lstStyle>
            <a:lvl1pPr>
              <a:defRPr sz="2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4802E0-0DCF-4978-B58B-EC60F02A37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7749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5FBC7C6-AC89-4EB4-AA9E-2DBAA0D35CA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579648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A39171F-4A05-4805-92F9-1C9CBC6736F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741547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B861F4E1-F3E2-47B6-A1CC-652D10706A4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3903446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B063A56-57D7-4334-A2DA-46AE0712111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5065345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16AC4051-A029-42E8-B9DA-EED66D3E4DF6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227245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45D454C5-F46A-4FAE-AB3E-4F9630B03738}"/>
              </a:ext>
            </a:extLst>
          </p:cNvPr>
          <p:cNvSpPr>
            <a:spLocks noGrp="1"/>
          </p:cNvSpPr>
          <p:nvPr>
            <p:ph sz="half" idx="24"/>
          </p:nvPr>
        </p:nvSpPr>
        <p:spPr>
          <a:xfrm>
            <a:off x="7354955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106AA3D2-0611-4DE0-8AB2-0958FEB0CAAE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8516854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098EE612-C86F-41DD-AC0D-C85E06808D92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9678753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1822184F-8B91-4A37-BF36-091B56FC2259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10840652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D7B03531-9CDC-49FF-911B-5B28FA7B5846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417749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A41D71E5-96D4-411A-8F3A-4528569D86D2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1579648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B98F1347-CA5D-4939-9AE7-3496A99E8411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2741547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232AB0EA-344D-4EA2-B3AB-4009D6D64033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3903446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141CE2C8-821D-4805-9D64-142BD399CE15}"/>
              </a:ext>
            </a:extLst>
          </p:cNvPr>
          <p:cNvSpPr>
            <a:spLocks noGrp="1"/>
          </p:cNvSpPr>
          <p:nvPr>
            <p:ph sz="half" idx="32"/>
          </p:nvPr>
        </p:nvSpPr>
        <p:spPr>
          <a:xfrm>
            <a:off x="5065345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63155A9B-2102-470A-ABAE-C41D85ACF397}"/>
              </a:ext>
            </a:extLst>
          </p:cNvPr>
          <p:cNvSpPr>
            <a:spLocks noGrp="1"/>
          </p:cNvSpPr>
          <p:nvPr>
            <p:ph sz="half" idx="33"/>
          </p:nvPr>
        </p:nvSpPr>
        <p:spPr>
          <a:xfrm>
            <a:off x="6227245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761B007B-5262-4F38-A28C-41A791F5BB27}"/>
              </a:ext>
            </a:extLst>
          </p:cNvPr>
          <p:cNvSpPr>
            <a:spLocks noGrp="1"/>
          </p:cNvSpPr>
          <p:nvPr>
            <p:ph sz="half" idx="34"/>
          </p:nvPr>
        </p:nvSpPr>
        <p:spPr>
          <a:xfrm>
            <a:off x="7354955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D7D87144-6D89-4855-ADA2-BB44E43463E7}"/>
              </a:ext>
            </a:extLst>
          </p:cNvPr>
          <p:cNvSpPr>
            <a:spLocks noGrp="1"/>
          </p:cNvSpPr>
          <p:nvPr>
            <p:ph sz="half" idx="35"/>
          </p:nvPr>
        </p:nvSpPr>
        <p:spPr>
          <a:xfrm>
            <a:off x="8516854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C54101BA-E45E-4F4C-85FF-3630107E646C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9678753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FB76DF05-9A42-4170-BD3B-FE5D489DA077}"/>
              </a:ext>
            </a:extLst>
          </p:cNvPr>
          <p:cNvSpPr>
            <a:spLocks noGrp="1"/>
          </p:cNvSpPr>
          <p:nvPr>
            <p:ph sz="half" idx="37"/>
          </p:nvPr>
        </p:nvSpPr>
        <p:spPr>
          <a:xfrm>
            <a:off x="10840652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F3DF4026-73A3-44C2-B816-9A68E4653C2F}"/>
              </a:ext>
            </a:extLst>
          </p:cNvPr>
          <p:cNvSpPr>
            <a:spLocks noGrp="1"/>
          </p:cNvSpPr>
          <p:nvPr>
            <p:ph sz="half" idx="38"/>
          </p:nvPr>
        </p:nvSpPr>
        <p:spPr>
          <a:xfrm>
            <a:off x="416547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0389342C-5EAC-4444-8FF1-10A2652EB9F0}"/>
              </a:ext>
            </a:extLst>
          </p:cNvPr>
          <p:cNvSpPr>
            <a:spLocks noGrp="1"/>
          </p:cNvSpPr>
          <p:nvPr>
            <p:ph sz="half" idx="39"/>
          </p:nvPr>
        </p:nvSpPr>
        <p:spPr>
          <a:xfrm>
            <a:off x="1578446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9BC56F5E-CC94-4179-B744-EF9AD7912F69}"/>
              </a:ext>
            </a:extLst>
          </p:cNvPr>
          <p:cNvSpPr>
            <a:spLocks noGrp="1"/>
          </p:cNvSpPr>
          <p:nvPr>
            <p:ph sz="half" idx="40"/>
          </p:nvPr>
        </p:nvSpPr>
        <p:spPr>
          <a:xfrm>
            <a:off x="2740345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A59F8C41-1D9D-4E1D-A614-94B1260CE20F}"/>
              </a:ext>
            </a:extLst>
          </p:cNvPr>
          <p:cNvSpPr>
            <a:spLocks noGrp="1"/>
          </p:cNvSpPr>
          <p:nvPr>
            <p:ph sz="half" idx="41"/>
          </p:nvPr>
        </p:nvSpPr>
        <p:spPr>
          <a:xfrm>
            <a:off x="3902244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D35755EE-8CE1-4DC0-A5C0-38A42D4C442A}"/>
              </a:ext>
            </a:extLst>
          </p:cNvPr>
          <p:cNvSpPr>
            <a:spLocks noGrp="1"/>
          </p:cNvSpPr>
          <p:nvPr>
            <p:ph sz="half" idx="42"/>
          </p:nvPr>
        </p:nvSpPr>
        <p:spPr>
          <a:xfrm>
            <a:off x="5064143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D4E5EFF8-4C48-45DC-A109-53BC40AC89B1}"/>
              </a:ext>
            </a:extLst>
          </p:cNvPr>
          <p:cNvSpPr>
            <a:spLocks noGrp="1"/>
          </p:cNvSpPr>
          <p:nvPr>
            <p:ph sz="half" idx="43"/>
          </p:nvPr>
        </p:nvSpPr>
        <p:spPr>
          <a:xfrm>
            <a:off x="6226043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4709368E-7053-4DEA-AB83-56CDE6783A75}"/>
              </a:ext>
            </a:extLst>
          </p:cNvPr>
          <p:cNvSpPr>
            <a:spLocks noGrp="1"/>
          </p:cNvSpPr>
          <p:nvPr>
            <p:ph sz="half" idx="44"/>
          </p:nvPr>
        </p:nvSpPr>
        <p:spPr>
          <a:xfrm>
            <a:off x="7353753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E55F276A-1F5E-44B1-B6B4-498753A39670}"/>
              </a:ext>
            </a:extLst>
          </p:cNvPr>
          <p:cNvSpPr>
            <a:spLocks noGrp="1"/>
          </p:cNvSpPr>
          <p:nvPr>
            <p:ph sz="half" idx="45"/>
          </p:nvPr>
        </p:nvSpPr>
        <p:spPr>
          <a:xfrm>
            <a:off x="8515652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D6273DFB-3B2F-4B44-B4F1-1A78A5B40D10}"/>
              </a:ext>
            </a:extLst>
          </p:cNvPr>
          <p:cNvSpPr>
            <a:spLocks noGrp="1"/>
          </p:cNvSpPr>
          <p:nvPr>
            <p:ph sz="half" idx="46"/>
          </p:nvPr>
        </p:nvSpPr>
        <p:spPr>
          <a:xfrm>
            <a:off x="9677551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38C65B49-2D39-4F0B-816D-6A07BA6D3928}"/>
              </a:ext>
            </a:extLst>
          </p:cNvPr>
          <p:cNvSpPr>
            <a:spLocks noGrp="1"/>
          </p:cNvSpPr>
          <p:nvPr>
            <p:ph sz="half" idx="47"/>
          </p:nvPr>
        </p:nvSpPr>
        <p:spPr>
          <a:xfrm>
            <a:off x="10839450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6CBE33FA-7471-4DED-8693-58BC3A2FC765}"/>
              </a:ext>
            </a:extLst>
          </p:cNvPr>
          <p:cNvSpPr>
            <a:spLocks noGrp="1"/>
          </p:cNvSpPr>
          <p:nvPr>
            <p:ph sz="half" idx="48"/>
          </p:nvPr>
        </p:nvSpPr>
        <p:spPr>
          <a:xfrm>
            <a:off x="416547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34E9BB75-014D-45E5-89F3-28BCBE642376}"/>
              </a:ext>
            </a:extLst>
          </p:cNvPr>
          <p:cNvSpPr>
            <a:spLocks noGrp="1"/>
          </p:cNvSpPr>
          <p:nvPr>
            <p:ph sz="half" idx="49"/>
          </p:nvPr>
        </p:nvSpPr>
        <p:spPr>
          <a:xfrm>
            <a:off x="1578446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32DDFCC6-6E05-4453-8B46-4A5F305D3A59}"/>
              </a:ext>
            </a:extLst>
          </p:cNvPr>
          <p:cNvSpPr>
            <a:spLocks noGrp="1"/>
          </p:cNvSpPr>
          <p:nvPr>
            <p:ph sz="half" idx="50"/>
          </p:nvPr>
        </p:nvSpPr>
        <p:spPr>
          <a:xfrm>
            <a:off x="2740345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F835095E-BD51-4837-9D7E-8AEB7AB524C4}"/>
              </a:ext>
            </a:extLst>
          </p:cNvPr>
          <p:cNvSpPr>
            <a:spLocks noGrp="1"/>
          </p:cNvSpPr>
          <p:nvPr>
            <p:ph sz="half" idx="51"/>
          </p:nvPr>
        </p:nvSpPr>
        <p:spPr>
          <a:xfrm>
            <a:off x="3902244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DE0B0D6E-F35C-4465-B23B-5D3E12B89E71}"/>
              </a:ext>
            </a:extLst>
          </p:cNvPr>
          <p:cNvSpPr>
            <a:spLocks noGrp="1"/>
          </p:cNvSpPr>
          <p:nvPr>
            <p:ph sz="half" idx="52"/>
          </p:nvPr>
        </p:nvSpPr>
        <p:spPr>
          <a:xfrm>
            <a:off x="5064143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8ACEF8D4-8F53-4144-AA9C-5377C4E624FE}"/>
              </a:ext>
            </a:extLst>
          </p:cNvPr>
          <p:cNvSpPr>
            <a:spLocks noGrp="1"/>
          </p:cNvSpPr>
          <p:nvPr>
            <p:ph sz="half" idx="53"/>
          </p:nvPr>
        </p:nvSpPr>
        <p:spPr>
          <a:xfrm>
            <a:off x="6226043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309EEAEA-B7BE-455E-A341-64A07E8AC207}"/>
              </a:ext>
            </a:extLst>
          </p:cNvPr>
          <p:cNvSpPr>
            <a:spLocks noGrp="1"/>
          </p:cNvSpPr>
          <p:nvPr>
            <p:ph sz="half" idx="54"/>
          </p:nvPr>
        </p:nvSpPr>
        <p:spPr>
          <a:xfrm>
            <a:off x="7353753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597C7786-1854-4E4B-A898-E359E308CB03}"/>
              </a:ext>
            </a:extLst>
          </p:cNvPr>
          <p:cNvSpPr>
            <a:spLocks noGrp="1"/>
          </p:cNvSpPr>
          <p:nvPr>
            <p:ph sz="half" idx="55"/>
          </p:nvPr>
        </p:nvSpPr>
        <p:spPr>
          <a:xfrm>
            <a:off x="8515652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7BFB5DB1-3691-4D84-BE0B-65AF344FB3BC}"/>
              </a:ext>
            </a:extLst>
          </p:cNvPr>
          <p:cNvSpPr>
            <a:spLocks noGrp="1"/>
          </p:cNvSpPr>
          <p:nvPr>
            <p:ph sz="half" idx="56"/>
          </p:nvPr>
        </p:nvSpPr>
        <p:spPr>
          <a:xfrm>
            <a:off x="9677551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A34E00B0-06A1-4ACD-A57A-6DED9565D21B}"/>
              </a:ext>
            </a:extLst>
          </p:cNvPr>
          <p:cNvSpPr>
            <a:spLocks noGrp="1"/>
          </p:cNvSpPr>
          <p:nvPr>
            <p:ph sz="half" idx="57"/>
          </p:nvPr>
        </p:nvSpPr>
        <p:spPr>
          <a:xfrm>
            <a:off x="10839450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pic>
        <p:nvPicPr>
          <p:cNvPr id="50" name="Picture 49" descr="Logo, company name&#10;&#10;Description automatically generated">
            <a:extLst>
              <a:ext uri="{FF2B5EF4-FFF2-40B4-BE49-F238E27FC236}">
                <a16:creationId xmlns:a16="http://schemas.microsoft.com/office/drawing/2014/main" id="{C2966C10-69E5-4B9E-BD13-1DEB10D311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4339" y="214686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86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сетом объектов_для редактиро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59989" y="421883"/>
            <a:ext cx="9876790" cy="480131"/>
          </a:xfrm>
        </p:spPr>
        <p:txBody>
          <a:bodyPr anchor="b">
            <a:spAutoFit/>
          </a:bodyPr>
          <a:lstStyle>
            <a:lvl1pPr>
              <a:defRPr sz="2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9DA141F-7E80-4750-81F0-AA7471FA4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7749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5036A49-9781-42A2-987D-7CA61D8F4BA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579648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62E85B-73C0-40A6-9F86-A6809888F44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741547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8CD714-5F0C-41FB-BA60-9C720CFCFE1C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3903446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378F303-CB89-4AE5-92DF-70F07FA58B4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5065345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D40116-4735-41AD-BAB7-0F064845A36F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227245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46D807F-8C61-4052-B3A9-D1E0D4A456D4}"/>
              </a:ext>
            </a:extLst>
          </p:cNvPr>
          <p:cNvSpPr>
            <a:spLocks noGrp="1"/>
          </p:cNvSpPr>
          <p:nvPr>
            <p:ph sz="half" idx="24"/>
          </p:nvPr>
        </p:nvSpPr>
        <p:spPr>
          <a:xfrm>
            <a:off x="7354955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5801B27-AE43-4416-8CAF-355550D8D448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8516854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0EBC57-B35F-4D2D-8E56-898FF064DE64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9678753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FB7919D-28A6-450A-9BB1-5644649CBA7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10840652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EDB0990-DE2B-4F11-AC52-939289149643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417749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6D9EA6C-F0EF-4866-85A1-F2F56AC3EAC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1579648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D2700283-2B9B-4C9F-85B3-4A028A20BFD1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2741547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E8825E9-BA8F-4193-B73D-C2B9F4A4D8E6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3903446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BAE59D0-2B4D-4248-ABF8-9622CAA3CC9B}"/>
              </a:ext>
            </a:extLst>
          </p:cNvPr>
          <p:cNvSpPr>
            <a:spLocks noGrp="1"/>
          </p:cNvSpPr>
          <p:nvPr>
            <p:ph sz="half" idx="32"/>
          </p:nvPr>
        </p:nvSpPr>
        <p:spPr>
          <a:xfrm>
            <a:off x="5065345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99823C2D-22DE-417A-8E02-A29A9C070B62}"/>
              </a:ext>
            </a:extLst>
          </p:cNvPr>
          <p:cNvSpPr>
            <a:spLocks noGrp="1"/>
          </p:cNvSpPr>
          <p:nvPr>
            <p:ph sz="half" idx="33"/>
          </p:nvPr>
        </p:nvSpPr>
        <p:spPr>
          <a:xfrm>
            <a:off x="6227245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68C9EC71-C46C-4DFA-9E23-5F464CFADF41}"/>
              </a:ext>
            </a:extLst>
          </p:cNvPr>
          <p:cNvSpPr>
            <a:spLocks noGrp="1"/>
          </p:cNvSpPr>
          <p:nvPr>
            <p:ph sz="half" idx="34"/>
          </p:nvPr>
        </p:nvSpPr>
        <p:spPr>
          <a:xfrm>
            <a:off x="7354955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5030A5E7-5DB4-43BB-A776-05F983146C9E}"/>
              </a:ext>
            </a:extLst>
          </p:cNvPr>
          <p:cNvSpPr>
            <a:spLocks noGrp="1"/>
          </p:cNvSpPr>
          <p:nvPr>
            <p:ph sz="half" idx="35"/>
          </p:nvPr>
        </p:nvSpPr>
        <p:spPr>
          <a:xfrm>
            <a:off x="8516854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ED6EDAC9-0A8E-45CD-8209-0F771ED0CB22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9678753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05ED202E-DEA8-4734-B0AC-CF3D9AAE0591}"/>
              </a:ext>
            </a:extLst>
          </p:cNvPr>
          <p:cNvSpPr>
            <a:spLocks noGrp="1"/>
          </p:cNvSpPr>
          <p:nvPr>
            <p:ph sz="half" idx="37"/>
          </p:nvPr>
        </p:nvSpPr>
        <p:spPr>
          <a:xfrm>
            <a:off x="10840652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C7DADE08-F434-47FA-B15C-391252D28DE3}"/>
              </a:ext>
            </a:extLst>
          </p:cNvPr>
          <p:cNvSpPr>
            <a:spLocks noGrp="1"/>
          </p:cNvSpPr>
          <p:nvPr>
            <p:ph sz="half" idx="38"/>
          </p:nvPr>
        </p:nvSpPr>
        <p:spPr>
          <a:xfrm>
            <a:off x="416547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6CD4784-56B8-4503-AE95-04DC83A87EDC}"/>
              </a:ext>
            </a:extLst>
          </p:cNvPr>
          <p:cNvSpPr>
            <a:spLocks noGrp="1"/>
          </p:cNvSpPr>
          <p:nvPr>
            <p:ph sz="half" idx="39"/>
          </p:nvPr>
        </p:nvSpPr>
        <p:spPr>
          <a:xfrm>
            <a:off x="1578446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C8860498-825B-47E1-8986-77FA1EFE22EF}"/>
              </a:ext>
            </a:extLst>
          </p:cNvPr>
          <p:cNvSpPr>
            <a:spLocks noGrp="1"/>
          </p:cNvSpPr>
          <p:nvPr>
            <p:ph sz="half" idx="40"/>
          </p:nvPr>
        </p:nvSpPr>
        <p:spPr>
          <a:xfrm>
            <a:off x="2740345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693DDAEC-A601-4C7A-96FB-E9E4627F6537}"/>
              </a:ext>
            </a:extLst>
          </p:cNvPr>
          <p:cNvSpPr>
            <a:spLocks noGrp="1"/>
          </p:cNvSpPr>
          <p:nvPr>
            <p:ph sz="half" idx="41"/>
          </p:nvPr>
        </p:nvSpPr>
        <p:spPr>
          <a:xfrm>
            <a:off x="3902244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70715F26-1C32-4F2E-8ADA-527139701DED}"/>
              </a:ext>
            </a:extLst>
          </p:cNvPr>
          <p:cNvSpPr>
            <a:spLocks noGrp="1"/>
          </p:cNvSpPr>
          <p:nvPr>
            <p:ph sz="half" idx="42"/>
          </p:nvPr>
        </p:nvSpPr>
        <p:spPr>
          <a:xfrm>
            <a:off x="5064143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F5E58BC8-513E-499B-BE54-A25683728FD3}"/>
              </a:ext>
            </a:extLst>
          </p:cNvPr>
          <p:cNvSpPr>
            <a:spLocks noGrp="1"/>
          </p:cNvSpPr>
          <p:nvPr>
            <p:ph sz="half" idx="43"/>
          </p:nvPr>
        </p:nvSpPr>
        <p:spPr>
          <a:xfrm>
            <a:off x="6226043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73FB9D26-D21A-422B-8E84-5EAF18B0F635}"/>
              </a:ext>
            </a:extLst>
          </p:cNvPr>
          <p:cNvSpPr>
            <a:spLocks noGrp="1"/>
          </p:cNvSpPr>
          <p:nvPr>
            <p:ph sz="half" idx="44"/>
          </p:nvPr>
        </p:nvSpPr>
        <p:spPr>
          <a:xfrm>
            <a:off x="7353753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F9FC4F3A-57A1-49BC-8164-CD7B21226C18}"/>
              </a:ext>
            </a:extLst>
          </p:cNvPr>
          <p:cNvSpPr>
            <a:spLocks noGrp="1"/>
          </p:cNvSpPr>
          <p:nvPr>
            <p:ph sz="half" idx="45"/>
          </p:nvPr>
        </p:nvSpPr>
        <p:spPr>
          <a:xfrm>
            <a:off x="8515652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5B5EB2AB-82AF-4433-BF25-8875275C6516}"/>
              </a:ext>
            </a:extLst>
          </p:cNvPr>
          <p:cNvSpPr>
            <a:spLocks noGrp="1"/>
          </p:cNvSpPr>
          <p:nvPr>
            <p:ph sz="half" idx="46"/>
          </p:nvPr>
        </p:nvSpPr>
        <p:spPr>
          <a:xfrm>
            <a:off x="9677551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A83355AD-76E7-4663-86F7-B017D98BF3AC}"/>
              </a:ext>
            </a:extLst>
          </p:cNvPr>
          <p:cNvSpPr>
            <a:spLocks noGrp="1"/>
          </p:cNvSpPr>
          <p:nvPr>
            <p:ph sz="half" idx="47"/>
          </p:nvPr>
        </p:nvSpPr>
        <p:spPr>
          <a:xfrm>
            <a:off x="10839450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C0E00CE1-094D-4AFA-99CD-AFBB77D2C09D}"/>
              </a:ext>
            </a:extLst>
          </p:cNvPr>
          <p:cNvSpPr>
            <a:spLocks noGrp="1"/>
          </p:cNvSpPr>
          <p:nvPr>
            <p:ph sz="half" idx="48"/>
          </p:nvPr>
        </p:nvSpPr>
        <p:spPr>
          <a:xfrm>
            <a:off x="416547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89CA3AD3-544A-480D-B011-D196DE7943CA}"/>
              </a:ext>
            </a:extLst>
          </p:cNvPr>
          <p:cNvSpPr>
            <a:spLocks noGrp="1"/>
          </p:cNvSpPr>
          <p:nvPr>
            <p:ph sz="half" idx="49"/>
          </p:nvPr>
        </p:nvSpPr>
        <p:spPr>
          <a:xfrm>
            <a:off x="1578446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C46089F1-1720-4CA3-A3E2-572A3D165275}"/>
              </a:ext>
            </a:extLst>
          </p:cNvPr>
          <p:cNvSpPr>
            <a:spLocks noGrp="1"/>
          </p:cNvSpPr>
          <p:nvPr>
            <p:ph sz="half" idx="50"/>
          </p:nvPr>
        </p:nvSpPr>
        <p:spPr>
          <a:xfrm>
            <a:off x="2740345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34436D12-051A-4C23-BB1C-3C7D026B329E}"/>
              </a:ext>
            </a:extLst>
          </p:cNvPr>
          <p:cNvSpPr>
            <a:spLocks noGrp="1"/>
          </p:cNvSpPr>
          <p:nvPr>
            <p:ph sz="half" idx="51"/>
          </p:nvPr>
        </p:nvSpPr>
        <p:spPr>
          <a:xfrm>
            <a:off x="3902244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6FFA78A9-A477-4157-B53A-D1FEBBB98F9A}"/>
              </a:ext>
            </a:extLst>
          </p:cNvPr>
          <p:cNvSpPr>
            <a:spLocks noGrp="1"/>
          </p:cNvSpPr>
          <p:nvPr>
            <p:ph sz="half" idx="52"/>
          </p:nvPr>
        </p:nvSpPr>
        <p:spPr>
          <a:xfrm>
            <a:off x="5064143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6E1C8562-33C3-4D06-BB4B-17A7B1CC44C2}"/>
              </a:ext>
            </a:extLst>
          </p:cNvPr>
          <p:cNvSpPr>
            <a:spLocks noGrp="1"/>
          </p:cNvSpPr>
          <p:nvPr>
            <p:ph sz="half" idx="53"/>
          </p:nvPr>
        </p:nvSpPr>
        <p:spPr>
          <a:xfrm>
            <a:off x="6226043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FFAE6FDE-0B39-4B43-81EB-47F519BDDD55}"/>
              </a:ext>
            </a:extLst>
          </p:cNvPr>
          <p:cNvSpPr>
            <a:spLocks noGrp="1"/>
          </p:cNvSpPr>
          <p:nvPr>
            <p:ph sz="half" idx="54"/>
          </p:nvPr>
        </p:nvSpPr>
        <p:spPr>
          <a:xfrm>
            <a:off x="7353753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D6269B90-4287-46A9-92F4-15538696348C}"/>
              </a:ext>
            </a:extLst>
          </p:cNvPr>
          <p:cNvSpPr>
            <a:spLocks noGrp="1"/>
          </p:cNvSpPr>
          <p:nvPr>
            <p:ph sz="half" idx="55"/>
          </p:nvPr>
        </p:nvSpPr>
        <p:spPr>
          <a:xfrm>
            <a:off x="8515652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090E9EB3-8C3D-4E61-BB8F-7514481E1B32}"/>
              </a:ext>
            </a:extLst>
          </p:cNvPr>
          <p:cNvSpPr>
            <a:spLocks noGrp="1"/>
          </p:cNvSpPr>
          <p:nvPr>
            <p:ph sz="half" idx="56"/>
          </p:nvPr>
        </p:nvSpPr>
        <p:spPr>
          <a:xfrm>
            <a:off x="9677551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24686A6A-587B-44CC-B491-C72C5299393E}"/>
              </a:ext>
            </a:extLst>
          </p:cNvPr>
          <p:cNvSpPr>
            <a:spLocks noGrp="1"/>
          </p:cNvSpPr>
          <p:nvPr>
            <p:ph sz="half" idx="57"/>
          </p:nvPr>
        </p:nvSpPr>
        <p:spPr>
          <a:xfrm>
            <a:off x="10839450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8209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_пространст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93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Рисунок 14">
            <a:extLst>
              <a:ext uri="{FF2B5EF4-FFF2-40B4-BE49-F238E27FC236}">
                <a16:creationId xmlns:a16="http://schemas.microsoft.com/office/drawing/2014/main" id="{214A3034-5AE5-436C-8DA3-E8D45EC58B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44960" y="6521785"/>
            <a:ext cx="274952" cy="19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59989" y="421883"/>
            <a:ext cx="9876790" cy="480131"/>
          </a:xfrm>
        </p:spPr>
        <p:txBody>
          <a:bodyPr anchor="b">
            <a:spAutoFit/>
          </a:bodyPr>
          <a:lstStyle>
            <a:lvl1pPr>
              <a:defRPr sz="2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ABED5F22-F5A8-41BC-980A-B274C264EF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4339" y="214686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035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_пространство_для редактиро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59989" y="421883"/>
            <a:ext cx="9876790" cy="480131"/>
          </a:xfrm>
        </p:spPr>
        <p:txBody>
          <a:bodyPr anchor="b">
            <a:spAutoFit/>
          </a:bodyPr>
          <a:lstStyle>
            <a:lvl1pPr>
              <a:defRPr sz="2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2542279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ндартный шаблон_пространство_техника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93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Рисунок 14">
            <a:extLst>
              <a:ext uri="{FF2B5EF4-FFF2-40B4-BE49-F238E27FC236}">
                <a16:creationId xmlns:a16="http://schemas.microsoft.com/office/drawing/2014/main" id="{214A3034-5AE5-436C-8DA3-E8D45EC58B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44960" y="6521785"/>
            <a:ext cx="274952" cy="19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59989" y="421883"/>
            <a:ext cx="9876790" cy="480131"/>
          </a:xfrm>
        </p:spPr>
        <p:txBody>
          <a:bodyPr anchor="b">
            <a:spAutoFit/>
          </a:bodyPr>
          <a:lstStyle>
            <a:lvl1pPr>
              <a:defRPr sz="2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9" name="Picture 8" descr="A picture containing toy&#10;&#10;Description automatically generated">
            <a:extLst>
              <a:ext uri="{FF2B5EF4-FFF2-40B4-BE49-F238E27FC236}">
                <a16:creationId xmlns:a16="http://schemas.microsoft.com/office/drawing/2014/main" id="{20AE26DC-4AA2-4DE5-AE20-BAABCA7B40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9655" y="3118270"/>
            <a:ext cx="6256120" cy="3519068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7A1CF6AB-4E68-4FFF-82AF-2AA50F05BCC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4339" y="214686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006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Стандартный шаблон_пространство_техника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93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Рисунок 14">
            <a:extLst>
              <a:ext uri="{FF2B5EF4-FFF2-40B4-BE49-F238E27FC236}">
                <a16:creationId xmlns:a16="http://schemas.microsoft.com/office/drawing/2014/main" id="{214A3034-5AE5-436C-8DA3-E8D45EC58B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44960" y="6521785"/>
            <a:ext cx="274952" cy="19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59989" y="421883"/>
            <a:ext cx="9876790" cy="480131"/>
          </a:xfrm>
        </p:spPr>
        <p:txBody>
          <a:bodyPr anchor="b">
            <a:spAutoFit/>
          </a:bodyPr>
          <a:lstStyle>
            <a:lvl1pPr>
              <a:defRPr sz="2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8" name="Рисунок 1">
            <a:extLst>
              <a:ext uri="{FF2B5EF4-FFF2-40B4-BE49-F238E27FC236}">
                <a16:creationId xmlns:a16="http://schemas.microsoft.com/office/drawing/2014/main" id="{9A8C1B48-A225-4BC4-9898-B816CA6EC0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8198" y="3127181"/>
            <a:ext cx="4448292" cy="318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28FF3E78-C33B-41EA-A0F8-1A14843432D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4339" y="214686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2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Стандартный шаблон_пространство_техника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93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Рисунок 14">
            <a:extLst>
              <a:ext uri="{FF2B5EF4-FFF2-40B4-BE49-F238E27FC236}">
                <a16:creationId xmlns:a16="http://schemas.microsoft.com/office/drawing/2014/main" id="{214A3034-5AE5-436C-8DA3-E8D45EC58B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44960" y="6521785"/>
            <a:ext cx="274952" cy="19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59989" y="421883"/>
            <a:ext cx="9876790" cy="480131"/>
          </a:xfrm>
        </p:spPr>
        <p:txBody>
          <a:bodyPr anchor="b">
            <a:spAutoFit/>
          </a:bodyPr>
          <a:lstStyle>
            <a:lvl1pPr>
              <a:defRPr sz="2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8" name="Picture 2" descr="A picture containing toy&#10;&#10;Description automatically generated">
            <a:extLst>
              <a:ext uri="{FF2B5EF4-FFF2-40B4-BE49-F238E27FC236}">
                <a16:creationId xmlns:a16="http://schemas.microsoft.com/office/drawing/2014/main" id="{3ABBED17-4D29-4C0A-9108-FA4862D872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7855" y="3016254"/>
            <a:ext cx="6232057" cy="350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F4D4C9A-A26C-4AF2-923F-D79723D5D01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4339" y="214686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694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Стандартный шаблон_пространство_техника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9">
            <a:extLst>
              <a:ext uri="{FF2B5EF4-FFF2-40B4-BE49-F238E27FC236}">
                <a16:creationId xmlns:a16="http://schemas.microsoft.com/office/drawing/2014/main" id="{80EE70AC-5228-45A6-9C98-3E06597C8E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5324" y="3262964"/>
            <a:ext cx="5796995" cy="359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93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Рисунок 14">
            <a:extLst>
              <a:ext uri="{FF2B5EF4-FFF2-40B4-BE49-F238E27FC236}">
                <a16:creationId xmlns:a16="http://schemas.microsoft.com/office/drawing/2014/main" id="{214A3034-5AE5-436C-8DA3-E8D45EC58B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44960" y="6521785"/>
            <a:ext cx="274952" cy="19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59989" y="421883"/>
            <a:ext cx="9876790" cy="480131"/>
          </a:xfrm>
        </p:spPr>
        <p:txBody>
          <a:bodyPr anchor="b">
            <a:spAutoFit/>
          </a:bodyPr>
          <a:lstStyle>
            <a:lvl1pPr>
              <a:defRPr sz="2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20027910-65FC-4EED-9169-69EAEF37B83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4339" y="214686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389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Стандартный шаблон_пространство_процес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dark, lit&#10;&#10;Description automatically generated">
            <a:extLst>
              <a:ext uri="{FF2B5EF4-FFF2-40B4-BE49-F238E27FC236}">
                <a16:creationId xmlns:a16="http://schemas.microsoft.com/office/drawing/2014/main" id="{D4AA36D6-6EB0-4D74-BD40-BEEBDC76C6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8324" y="3214837"/>
            <a:ext cx="4832981" cy="3579445"/>
          </a:xfrm>
          <a:prstGeom prst="rect">
            <a:avLst/>
          </a:prstGeom>
        </p:spPr>
      </p:pic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93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Рисунок 14">
            <a:extLst>
              <a:ext uri="{FF2B5EF4-FFF2-40B4-BE49-F238E27FC236}">
                <a16:creationId xmlns:a16="http://schemas.microsoft.com/office/drawing/2014/main" id="{214A3034-5AE5-436C-8DA3-E8D45EC58B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44960" y="6521785"/>
            <a:ext cx="274952" cy="19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59989" y="421883"/>
            <a:ext cx="9876790" cy="480131"/>
          </a:xfrm>
        </p:spPr>
        <p:txBody>
          <a:bodyPr anchor="b">
            <a:spAutoFit/>
          </a:bodyPr>
          <a:lstStyle>
            <a:lvl1pPr>
              <a:defRPr sz="2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1F6FEC09-332D-42CE-A37D-D8492BA9496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4339" y="214686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9456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Стандартный шаблон_пространство_процесс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&#10;&#10;Description automatically generated">
            <a:extLst>
              <a:ext uri="{FF2B5EF4-FFF2-40B4-BE49-F238E27FC236}">
                <a16:creationId xmlns:a16="http://schemas.microsoft.com/office/drawing/2014/main" id="{7D8CDDAD-9205-4AE2-A8C3-C3255E80C7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257" y="2689437"/>
            <a:ext cx="7255177" cy="4081038"/>
          </a:xfrm>
          <a:prstGeom prst="rect">
            <a:avLst/>
          </a:prstGeom>
        </p:spPr>
      </p:pic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93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Рисунок 14">
            <a:extLst>
              <a:ext uri="{FF2B5EF4-FFF2-40B4-BE49-F238E27FC236}">
                <a16:creationId xmlns:a16="http://schemas.microsoft.com/office/drawing/2014/main" id="{214A3034-5AE5-436C-8DA3-E8D45EC58B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44960" y="6521785"/>
            <a:ext cx="274952" cy="19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59989" y="421883"/>
            <a:ext cx="9876790" cy="480131"/>
          </a:xfrm>
        </p:spPr>
        <p:txBody>
          <a:bodyPr anchor="b">
            <a:spAutoFit/>
          </a:bodyPr>
          <a:lstStyle>
            <a:lvl1pPr>
              <a:defRPr sz="2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95F6C35B-0D9B-4EB4-8CB4-32D33E549CC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4339" y="214686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36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>
            <a:extLst>
              <a:ext uri="{FF2B5EF4-FFF2-40B4-BE49-F238E27FC236}">
                <a16:creationId xmlns:a16="http://schemas.microsoft.com/office/drawing/2014/main" id="{7512E53A-D241-48BE-BD25-8A5967103A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6009" y="1100138"/>
            <a:ext cx="9843911" cy="535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150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Рисунок 10">
            <a:extLst>
              <a:ext uri="{FF2B5EF4-FFF2-40B4-BE49-F238E27FC236}">
                <a16:creationId xmlns:a16="http://schemas.microsoft.com/office/drawing/2014/main" id="{55749BF4-2E3B-4AE4-849D-B3FEBDFF2B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75" y="1711325"/>
            <a:ext cx="106680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Рисунок 14">
            <a:extLst>
              <a:ext uri="{FF2B5EF4-FFF2-40B4-BE49-F238E27FC236}">
                <a16:creationId xmlns:a16="http://schemas.microsoft.com/office/drawing/2014/main" id="{214A3034-5AE5-436C-8DA3-E8D45EC58B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17538" y="2446339"/>
            <a:ext cx="5548630" cy="2316442"/>
          </a:xfrm>
        </p:spPr>
        <p:txBody>
          <a:bodyPr/>
          <a:lstStyle>
            <a:lvl1pPr marL="285750" indent="-285750">
              <a:buFontTx/>
              <a:buBlip>
                <a:blip r:embed="rId6"/>
              </a:buBlip>
              <a:defRPr sz="1800">
                <a:solidFill>
                  <a:srgbClr val="2F31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en-US"/>
          </a:p>
          <a:p>
            <a:pPr lvl="0"/>
            <a:r>
              <a:rPr lang="ru-RU"/>
              <a:t>Образец текста</a:t>
            </a:r>
          </a:p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" name="Подзаголовок 2">
            <a:extLst>
              <a:ext uri="{FF2B5EF4-FFF2-40B4-BE49-F238E27FC236}">
                <a16:creationId xmlns:a16="http://schemas.microsoft.com/office/drawing/2014/main" id="{87B06AB1-04EB-46C5-987A-7570F05E61E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758314" y="1732521"/>
            <a:ext cx="6009640" cy="488472"/>
          </a:xfrm>
        </p:spPr>
        <p:txBody>
          <a:bodyPr/>
          <a:lstStyle>
            <a:lvl1pPr marL="0" indent="0" algn="l">
              <a:buFontTx/>
              <a:buNone/>
              <a:defRPr sz="24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Подзаголовок</a:t>
            </a:r>
          </a:p>
        </p:txBody>
      </p:sp>
      <p:pic>
        <p:nvPicPr>
          <p:cNvPr id="18" name="Рисунок 10">
            <a:extLst>
              <a:ext uri="{FF2B5EF4-FFF2-40B4-BE49-F238E27FC236}">
                <a16:creationId xmlns:a16="http://schemas.microsoft.com/office/drawing/2014/main" id="{80986670-38E2-402E-95A3-6AC4D71B94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75" y="4853706"/>
            <a:ext cx="106680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Текст 2">
            <a:extLst>
              <a:ext uri="{FF2B5EF4-FFF2-40B4-BE49-F238E27FC236}">
                <a16:creationId xmlns:a16="http://schemas.microsoft.com/office/drawing/2014/main" id="{3DAE4412-6D7B-4CA0-868E-A68CD292D8B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9200" y="5561374"/>
            <a:ext cx="5548630" cy="1262061"/>
          </a:xfrm>
        </p:spPr>
        <p:txBody>
          <a:bodyPr/>
          <a:lstStyle>
            <a:lvl1pPr marL="285750" indent="-285750">
              <a:buFontTx/>
              <a:buBlip>
                <a:blip r:embed="rId6"/>
              </a:buBlip>
              <a:defRPr sz="1800">
                <a:solidFill>
                  <a:srgbClr val="2F31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en-US"/>
          </a:p>
          <a:p>
            <a:pPr lvl="0"/>
            <a:r>
              <a:rPr lang="ru-RU"/>
              <a:t>Образец текста</a:t>
            </a:r>
          </a:p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2B97EB7E-AD0C-4149-A7D8-058AC1DE41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737992" y="4916098"/>
            <a:ext cx="6029961" cy="5000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6D24C9BC-3138-4845-80F0-91036E9E009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79755" y="4905707"/>
            <a:ext cx="913765" cy="5000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№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16158886-8710-41C3-9110-4B17391B3DF4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79755" y="1756207"/>
            <a:ext cx="913765" cy="5000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№</a:t>
            </a:r>
          </a:p>
        </p:txBody>
      </p:sp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26B72E27-8C6F-4F2B-ACE1-75D7A9DE790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196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2_пространст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F1370AC1-0C28-4BBE-B9FA-9019BC2886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0" y="6416838"/>
            <a:ext cx="7549790" cy="124922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557209ED-6AA4-4085-AA40-CF0270F9FF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432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94B45A-DA43-4B64-A1A1-46D19113FF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412"/>
            <a:ext cx="11347591" cy="536496"/>
          </a:xfrm>
          <a:prstGeom prst="rect">
            <a:avLst/>
          </a:prstGeom>
        </p:spPr>
      </p:pic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DD94D7F6-F8D5-44E4-9845-8431DB6ED31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78387" y="1303320"/>
            <a:ext cx="4956773" cy="409100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83192" y="439777"/>
            <a:ext cx="9876790" cy="480131"/>
          </a:xfrm>
        </p:spPr>
        <p:txBody>
          <a:bodyPr anchor="b">
            <a:noAutofit/>
          </a:bodyPr>
          <a:lstStyle>
            <a:lvl1pPr>
              <a:defRPr sz="2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10" name="Рисунок 14">
            <a:extLst>
              <a:ext uri="{FF2B5EF4-FFF2-40B4-BE49-F238E27FC236}">
                <a16:creationId xmlns:a16="http://schemas.microsoft.com/office/drawing/2014/main" id="{704513C5-D50D-4DA6-B838-7BCF0AC82D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44960" y="6521785"/>
            <a:ext cx="274952" cy="19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C63042F-CF4D-4500-9BF3-D0327E099851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9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Copyright © 2022 Accenture. All rights reserved.</a:t>
            </a:r>
            <a:endParaRPr lang="ru-RU">
              <a:solidFill>
                <a:schemeClr val="bg1"/>
              </a:solidFill>
            </a:endParaRPr>
          </a:p>
        </p:txBody>
      </p:sp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1D4FF0DC-6A8A-4739-8495-E1BCB49B75F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4339" y="214686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593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3_пространст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44CAEF6-6DFF-4493-90EA-AB9814E1C9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33137"/>
            <a:ext cx="11347591" cy="486771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020BBA47-11FA-42C5-B76F-2B34C9535A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-105878"/>
            <a:ext cx="3911747" cy="6963878"/>
          </a:xfrm>
          <a:prstGeom prst="rect">
            <a:avLst/>
          </a:prstGeom>
        </p:spPr>
      </p:pic>
      <p:pic>
        <p:nvPicPr>
          <p:cNvPr id="16" name="Picture 15" descr="Diagram, engineering drawing&#10;&#10;Description automatically generated">
            <a:extLst>
              <a:ext uri="{FF2B5EF4-FFF2-40B4-BE49-F238E27FC236}">
                <a16:creationId xmlns:a16="http://schemas.microsoft.com/office/drawing/2014/main" id="{F32FDCA4-DC56-4319-A008-56A06679C2B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63954" y="-326230"/>
            <a:ext cx="6296890" cy="4349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C2F79A-A8B2-4EC4-BD3C-B669AE23F9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432189"/>
            <a:ext cx="11347591" cy="48677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911744" y="439777"/>
            <a:ext cx="6878176" cy="480131"/>
          </a:xfrm>
        </p:spPr>
        <p:txBody>
          <a:bodyPr wrap="square" anchor="b">
            <a:spAutoFit/>
          </a:bodyPr>
          <a:lstStyle>
            <a:lvl1pPr>
              <a:defRPr sz="2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D5DB2C79-B803-4E1C-829E-6D82171D7C4B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9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Copyright © 2022 Accenture. All rights reserved.</a:t>
            </a:r>
            <a:endParaRPr lang="ru-RU">
              <a:solidFill>
                <a:schemeClr val="bg1"/>
              </a:solidFill>
            </a:endParaRPr>
          </a:p>
        </p:txBody>
      </p:sp>
      <p:pic>
        <p:nvPicPr>
          <p:cNvPr id="19" name="Рисунок 14">
            <a:extLst>
              <a:ext uri="{FF2B5EF4-FFF2-40B4-BE49-F238E27FC236}">
                <a16:creationId xmlns:a16="http://schemas.microsoft.com/office/drawing/2014/main" id="{57F2D815-D0CE-4E77-B03A-E7C21649E2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44960" y="6521785"/>
            <a:ext cx="274952" cy="19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0B0CA7AC-28A5-4EBE-8CD9-E974FFB00F7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4339" y="214686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30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ы_небольшая картинка с прозрачност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>
            <a:extLst>
              <a:ext uri="{FF2B5EF4-FFF2-40B4-BE49-F238E27FC236}">
                <a16:creationId xmlns:a16="http://schemas.microsoft.com/office/drawing/2014/main" id="{7512E53A-D241-48BE-BD25-8A5967103A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98872" y="1732521"/>
            <a:ext cx="8321040" cy="4680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150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Рисунок 10">
            <a:extLst>
              <a:ext uri="{FF2B5EF4-FFF2-40B4-BE49-F238E27FC236}">
                <a16:creationId xmlns:a16="http://schemas.microsoft.com/office/drawing/2014/main" id="{55749BF4-2E3B-4AE4-849D-B3FEBDFF2B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75" y="1711325"/>
            <a:ext cx="106680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17538" y="2446339"/>
            <a:ext cx="5548630" cy="2316442"/>
          </a:xfrm>
        </p:spPr>
        <p:txBody>
          <a:bodyPr/>
          <a:lstStyle>
            <a:lvl1pPr marL="285750" indent="-285750">
              <a:buFontTx/>
              <a:buBlip>
                <a:blip r:embed="rId5"/>
              </a:buBlip>
              <a:defRPr sz="1800">
                <a:solidFill>
                  <a:srgbClr val="2F31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en-US"/>
          </a:p>
          <a:p>
            <a:pPr lvl="0"/>
            <a:r>
              <a:rPr lang="ru-RU"/>
              <a:t>Образец текста</a:t>
            </a:r>
          </a:p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" name="Подзаголовок 2">
            <a:extLst>
              <a:ext uri="{FF2B5EF4-FFF2-40B4-BE49-F238E27FC236}">
                <a16:creationId xmlns:a16="http://schemas.microsoft.com/office/drawing/2014/main" id="{87B06AB1-04EB-46C5-987A-7570F05E61E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758314" y="1732521"/>
            <a:ext cx="6009640" cy="488472"/>
          </a:xfrm>
        </p:spPr>
        <p:txBody>
          <a:bodyPr/>
          <a:lstStyle>
            <a:lvl1pPr marL="0" indent="0" algn="l">
              <a:buFontTx/>
              <a:buNone/>
              <a:defRPr sz="24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Подзаголовок</a:t>
            </a:r>
          </a:p>
        </p:txBody>
      </p:sp>
      <p:pic>
        <p:nvPicPr>
          <p:cNvPr id="18" name="Рисунок 10">
            <a:extLst>
              <a:ext uri="{FF2B5EF4-FFF2-40B4-BE49-F238E27FC236}">
                <a16:creationId xmlns:a16="http://schemas.microsoft.com/office/drawing/2014/main" id="{80986670-38E2-402E-95A3-6AC4D71B94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75" y="4853706"/>
            <a:ext cx="106680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Текст 2">
            <a:extLst>
              <a:ext uri="{FF2B5EF4-FFF2-40B4-BE49-F238E27FC236}">
                <a16:creationId xmlns:a16="http://schemas.microsoft.com/office/drawing/2014/main" id="{3DAE4412-6D7B-4CA0-868E-A68CD292D8B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9200" y="5561374"/>
            <a:ext cx="5548630" cy="1262061"/>
          </a:xfrm>
        </p:spPr>
        <p:txBody>
          <a:bodyPr/>
          <a:lstStyle>
            <a:lvl1pPr marL="285750" indent="-285750">
              <a:buFontTx/>
              <a:buBlip>
                <a:blip r:embed="rId5"/>
              </a:buBlip>
              <a:defRPr sz="1800">
                <a:solidFill>
                  <a:srgbClr val="2F31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en-US"/>
          </a:p>
          <a:p>
            <a:pPr lvl="0"/>
            <a:r>
              <a:rPr lang="ru-RU"/>
              <a:t>Образец текста</a:t>
            </a:r>
          </a:p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2B97EB7E-AD0C-4149-A7D8-058AC1DE41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737992" y="4916098"/>
            <a:ext cx="6029961" cy="5000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6D24C9BC-3138-4845-80F0-91036E9E009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79755" y="4905707"/>
            <a:ext cx="913765" cy="5000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№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16158886-8710-41C3-9110-4B17391B3DF4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79755" y="1756207"/>
            <a:ext cx="913765" cy="5000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№</a:t>
            </a:r>
          </a:p>
        </p:txBody>
      </p:sp>
      <p:pic>
        <p:nvPicPr>
          <p:cNvPr id="17" name="Рисунок 14">
            <a:extLst>
              <a:ext uri="{FF2B5EF4-FFF2-40B4-BE49-F238E27FC236}">
                <a16:creationId xmlns:a16="http://schemas.microsoft.com/office/drawing/2014/main" id="{85090CB5-9BC6-4092-B8B4-2F35326D27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E4ADFC36-DDF5-4B51-BC2A-8875DCD5D8D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29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ы_для редактиро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17538" y="2446339"/>
            <a:ext cx="5548630" cy="2316442"/>
          </a:xfr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800">
                <a:solidFill>
                  <a:srgbClr val="2F31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en-US"/>
          </a:p>
          <a:p>
            <a:pPr lvl="0"/>
            <a:r>
              <a:rPr lang="ru-RU"/>
              <a:t>Образец текста</a:t>
            </a:r>
          </a:p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" name="Подзаголовок 2">
            <a:extLst>
              <a:ext uri="{FF2B5EF4-FFF2-40B4-BE49-F238E27FC236}">
                <a16:creationId xmlns:a16="http://schemas.microsoft.com/office/drawing/2014/main" id="{87B06AB1-04EB-46C5-987A-7570F05E61E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758314" y="1732521"/>
            <a:ext cx="6009640" cy="488472"/>
          </a:xfrm>
        </p:spPr>
        <p:txBody>
          <a:bodyPr/>
          <a:lstStyle>
            <a:lvl1pPr marL="0" indent="0" algn="l">
              <a:buFontTx/>
              <a:buNone/>
              <a:defRPr sz="24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Подзаголовок</a:t>
            </a:r>
          </a:p>
        </p:txBody>
      </p:sp>
      <p:sp>
        <p:nvSpPr>
          <p:cNvPr id="84" name="Текст 2">
            <a:extLst>
              <a:ext uri="{FF2B5EF4-FFF2-40B4-BE49-F238E27FC236}">
                <a16:creationId xmlns:a16="http://schemas.microsoft.com/office/drawing/2014/main" id="{3DAE4412-6D7B-4CA0-868E-A68CD292D8B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9200" y="5561374"/>
            <a:ext cx="5548630" cy="1262061"/>
          </a:xfr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800">
                <a:solidFill>
                  <a:srgbClr val="2F31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en-US"/>
          </a:p>
          <a:p>
            <a:pPr lvl="0"/>
            <a:r>
              <a:rPr lang="ru-RU"/>
              <a:t>Образец текста</a:t>
            </a:r>
          </a:p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2B97EB7E-AD0C-4149-A7D8-058AC1DE41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737992" y="4916098"/>
            <a:ext cx="6029961" cy="5000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6D24C9BC-3138-4845-80F0-91036E9E009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79755" y="4905707"/>
            <a:ext cx="913765" cy="5000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№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16158886-8710-41C3-9110-4B17391B3DF4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79755" y="1756207"/>
            <a:ext cx="913765" cy="5000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№</a:t>
            </a:r>
          </a:p>
        </p:txBody>
      </p:sp>
      <p:pic>
        <p:nvPicPr>
          <p:cNvPr id="11" name="Рисунок 14">
            <a:extLst>
              <a:ext uri="{FF2B5EF4-FFF2-40B4-BE49-F238E27FC236}">
                <a16:creationId xmlns:a16="http://schemas.microsoft.com/office/drawing/2014/main" id="{8B870A99-5004-4355-A7B4-1318D54FED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6254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и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, outdoor, day&#10;&#10;Description automatically generated">
            <a:extLst>
              <a:ext uri="{FF2B5EF4-FFF2-40B4-BE49-F238E27FC236}">
                <a16:creationId xmlns:a16="http://schemas.microsoft.com/office/drawing/2014/main" id="{658AD15E-7C0F-4D87-85A4-3932F80DF3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B2BDF5AC-0F1D-4704-A642-1F70B94355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561" y="493061"/>
            <a:ext cx="9977120" cy="1426602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506538" y="2483743"/>
            <a:ext cx="5548630" cy="3183632"/>
          </a:xfrm>
        </p:spPr>
        <p:txBody>
          <a:bodyPr>
            <a:normAutofit/>
          </a:bodyPr>
          <a:lstStyle>
            <a:lvl1pPr marL="285750" indent="-285750">
              <a:buFontTx/>
              <a:buBlip>
                <a:blip r:embed="rId4"/>
              </a:buBlip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ru-RU"/>
              <a:t>Образец текста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ru-RU"/>
              <a:t>Образец текста</a:t>
            </a:r>
            <a:endParaRPr lang="en-US"/>
          </a:p>
          <a:p>
            <a:pPr lvl="0"/>
            <a:endParaRPr lang="en-US"/>
          </a:p>
        </p:txBody>
      </p:sp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9056142D-274A-4381-92F4-7AC06CFF871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5134"/>
            <a:ext cx="1432560" cy="1426496"/>
          </a:xfrm>
          <a:prstGeom prst="rect">
            <a:avLst/>
          </a:prstGeom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F4A7FA50-B49E-4900-A572-28FF5E7CED2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8263" y="778768"/>
            <a:ext cx="1979612" cy="95478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66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№</a:t>
            </a:r>
            <a:endParaRPr lang="en-US"/>
          </a:p>
        </p:txBody>
      </p:sp>
      <p:pic>
        <p:nvPicPr>
          <p:cNvPr id="17" name="Picture 16" descr="Diagram, engineering drawing&#10;&#10;Description automatically generated">
            <a:extLst>
              <a:ext uri="{FF2B5EF4-FFF2-40B4-BE49-F238E27FC236}">
                <a16:creationId xmlns:a16="http://schemas.microsoft.com/office/drawing/2014/main" id="{544D172B-09A2-45E6-B9FE-25D009332B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0010" y="3119120"/>
            <a:ext cx="4133058" cy="3411033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1994CA6-C80C-4200-870C-BE168DFF1929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9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Copyright © 2022 Accenture. All rights reserved.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BF54591-0229-489E-9924-26C5D3AC13A5}"/>
              </a:ext>
            </a:extLst>
          </p:cNvPr>
          <p:cNvSpPr txBox="1">
            <a:spLocks/>
          </p:cNvSpPr>
          <p:nvPr userDrawn="1"/>
        </p:nvSpPr>
        <p:spPr>
          <a:xfrm>
            <a:off x="8963538" y="64508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lang="ru-RU" sz="1400" b="1" kern="1200" smtClean="0">
                <a:solidFill>
                  <a:srgbClr val="2F3192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4A4E8A-1D85-4FAC-B3B0-61BADB3C07B4}" type="slidenum">
              <a:rPr lang="ru-RU" smtClean="0">
                <a:solidFill>
                  <a:schemeClr val="bg1"/>
                </a:solidFill>
              </a:rPr>
              <a:pPr/>
              <a:t>‹#›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6359FA4A-D2D6-40D9-A88D-05A083DA592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1280" y="4446905"/>
            <a:ext cx="2743200" cy="2743200"/>
          </a:xfrm>
          <a:prstGeom prst="rect">
            <a:avLst/>
          </a:prstGeom>
        </p:spPr>
      </p:pic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9EC27544-A8B2-408F-BF72-9AC5CF70A6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4200" y="932993"/>
            <a:ext cx="10269537" cy="646331"/>
          </a:xfrm>
        </p:spPr>
        <p:txBody>
          <a:bodyPr anchor="b">
            <a:no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19" name="Рисунок 14">
            <a:extLst>
              <a:ext uri="{FF2B5EF4-FFF2-40B4-BE49-F238E27FC236}">
                <a16:creationId xmlns:a16="http://schemas.microsoft.com/office/drawing/2014/main" id="{75D4B8E3-93B6-4CDE-965E-392971820A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5768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и раздела_для редактиро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854200" y="932993"/>
            <a:ext cx="10269537" cy="646331"/>
          </a:xfrm>
        </p:spPr>
        <p:txBody>
          <a:bodyPr anchor="b">
            <a:no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506538" y="2483743"/>
            <a:ext cx="5548630" cy="3183632"/>
          </a:xfrm>
        </p:spPr>
        <p:txBody>
          <a:bodyPr>
            <a:normAutofit/>
          </a:bodyPr>
          <a:lstStyle>
            <a:lvl1pPr marL="285750" indent="-285750">
              <a:buFontTx/>
              <a:buBlip>
                <a:blip r:embed="rId2"/>
              </a:buBlip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lang="ru-RU"/>
              <a:t>Образец текста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lang="ru-RU"/>
              <a:t>Образец текста</a:t>
            </a:r>
            <a:endParaRPr lang="en-US"/>
          </a:p>
          <a:p>
            <a:pPr lvl="0"/>
            <a:endParaRPr lang="en-US"/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F4A7FA50-B49E-4900-A572-28FF5E7CED2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8263" y="778768"/>
            <a:ext cx="1979612" cy="95478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66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№</a:t>
            </a:r>
            <a:endParaRPr lang="en-US"/>
          </a:p>
        </p:txBody>
      </p:sp>
      <p:pic>
        <p:nvPicPr>
          <p:cNvPr id="7" name="Рисунок 14">
            <a:extLst>
              <a:ext uri="{FF2B5EF4-FFF2-40B4-BE49-F238E27FC236}">
                <a16:creationId xmlns:a16="http://schemas.microsoft.com/office/drawing/2014/main" id="{FB42BDD0-3D58-43B2-A2B2-B2EB7C6226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830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1227E0-7589-49AA-A597-3980A5944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DA011-B02B-4E3B-9737-89053CD30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20CEAD-7F99-483B-B22D-858B2DD60783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9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3"/>
                </a:solidFill>
              </a:rPr>
              <a:t>Copyright © 2022 Accenture. All rights reserved.</a:t>
            </a:r>
            <a:endParaRPr lang="ru-RU">
              <a:solidFill>
                <a:schemeClr val="accent3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8A9181E-4E8F-475E-BE6D-A88FB8CED34A}"/>
              </a:ext>
            </a:extLst>
          </p:cNvPr>
          <p:cNvSpPr txBox="1">
            <a:spLocks/>
          </p:cNvSpPr>
          <p:nvPr userDrawn="1"/>
        </p:nvSpPr>
        <p:spPr>
          <a:xfrm>
            <a:off x="8963538" y="64508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lang="ru-RU" sz="1400" b="1" kern="1200" smtClean="0">
                <a:solidFill>
                  <a:srgbClr val="2F3192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4A4E8A-1D85-4FAC-B3B0-61BADB3C07B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626204C-C9BA-44F7-93E4-098EC3B0C546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-1630816" y="0"/>
            <a:ext cx="1476375" cy="3257550"/>
          </a:xfrm>
          <a:prstGeom prst="rect">
            <a:avLst/>
          </a:prstGeom>
        </p:spPr>
      </p:pic>
      <p:pic>
        <p:nvPicPr>
          <p:cNvPr id="14" name="Рисунок 14">
            <a:extLst>
              <a:ext uri="{FF2B5EF4-FFF2-40B4-BE49-F238E27FC236}">
                <a16:creationId xmlns:a16="http://schemas.microsoft.com/office/drawing/2014/main" id="{1072073A-0CA4-4917-AD2F-211F009DD9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2275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9" r:id="rId8"/>
    <p:sldLayoutId id="2147483660" r:id="rId9"/>
    <p:sldLayoutId id="2147483663" r:id="rId10"/>
    <p:sldLayoutId id="2147483664" r:id="rId11"/>
    <p:sldLayoutId id="2147483665" r:id="rId12"/>
    <p:sldLayoutId id="2147483666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91" r:id="rId28"/>
    <p:sldLayoutId id="2147483693" r:id="rId2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2F3192"/>
          </a:solidFill>
          <a:latin typeface="Arial Black" panose="020B0A040201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34"/>
        </a:buBlip>
        <a:defRPr sz="2800" kern="1200">
          <a:solidFill>
            <a:schemeClr val="accent4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34"/>
        </a:buBlip>
        <a:defRPr sz="2400" kern="1200">
          <a:solidFill>
            <a:schemeClr val="accent4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34"/>
        </a:buBlip>
        <a:defRPr sz="2000" kern="1200">
          <a:solidFill>
            <a:schemeClr val="accent4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34"/>
        </a:buBlip>
        <a:defRPr sz="1800" kern="1200">
          <a:solidFill>
            <a:schemeClr val="accent4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34"/>
        </a:buBlip>
        <a:defRPr sz="1800" kern="1200">
          <a:solidFill>
            <a:schemeClr val="accent4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1227E0-7589-49AA-A597-3980A5944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7841"/>
            <a:ext cx="10515600" cy="4801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DA011-B02B-4E3B-9737-89053CD30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20CEAD-7F99-483B-B22D-858B2DD60783}"/>
              </a:ext>
            </a:extLst>
          </p:cNvPr>
          <p:cNvSpPr txBox="1">
            <a:spLocks/>
          </p:cNvSpPr>
          <p:nvPr userDrawn="1"/>
        </p:nvSpPr>
        <p:spPr>
          <a:xfrm>
            <a:off x="20478" y="654044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9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3"/>
                </a:solidFill>
              </a:rPr>
              <a:t>Copyright © 2022 Accenture. All rights reserved.</a:t>
            </a:r>
            <a:endParaRPr lang="ru-RU">
              <a:solidFill>
                <a:schemeClr val="accent3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8A9181E-4E8F-475E-BE6D-A88FB8CED34A}"/>
              </a:ext>
            </a:extLst>
          </p:cNvPr>
          <p:cNvSpPr txBox="1">
            <a:spLocks/>
          </p:cNvSpPr>
          <p:nvPr userDrawn="1"/>
        </p:nvSpPr>
        <p:spPr>
          <a:xfrm>
            <a:off x="8963538" y="64508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lang="ru-RU" sz="1400" b="1" kern="1200" smtClean="0">
                <a:solidFill>
                  <a:srgbClr val="2F3192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4A4E8A-1D85-4FAC-B3B0-61BADB3C07B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626204C-C9BA-44F7-93E4-098EC3B0C546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-1630816" y="0"/>
            <a:ext cx="1476375" cy="3257550"/>
          </a:xfrm>
          <a:prstGeom prst="rect">
            <a:avLst/>
          </a:prstGeom>
        </p:spPr>
      </p:pic>
      <p:pic>
        <p:nvPicPr>
          <p:cNvPr id="7" name="Рисунок 14">
            <a:extLst>
              <a:ext uri="{FF2B5EF4-FFF2-40B4-BE49-F238E27FC236}">
                <a16:creationId xmlns:a16="http://schemas.microsoft.com/office/drawing/2014/main" id="{0E5E4F15-7AB1-4A06-8F26-90AAB4CCF6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6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9554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03" r:id="rId5"/>
    <p:sldLayoutId id="2147483704" r:id="rId6"/>
    <p:sldLayoutId id="2147483707" r:id="rId7"/>
    <p:sldLayoutId id="2147483708" r:id="rId8"/>
    <p:sldLayoutId id="2147483745" r:id="rId9"/>
    <p:sldLayoutId id="2147483746" r:id="rId10"/>
    <p:sldLayoutId id="2147483713" r:id="rId11"/>
    <p:sldLayoutId id="2147483714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8" r:id="rId21"/>
    <p:sldLayoutId id="2147483740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2F3192"/>
          </a:solidFill>
          <a:latin typeface="Arial Black" panose="020B0A040201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27"/>
        </a:buBlip>
        <a:defRPr sz="2800" kern="1200">
          <a:solidFill>
            <a:schemeClr val="accent4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defRPr sz="2400" kern="1200">
          <a:solidFill>
            <a:schemeClr val="accent4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defRPr sz="2000" kern="1200">
          <a:solidFill>
            <a:schemeClr val="accent4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defRPr sz="1800" kern="1200">
          <a:solidFill>
            <a:schemeClr val="accent4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defRPr sz="1800" kern="1200">
          <a:solidFill>
            <a:schemeClr val="accent4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6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5" Type="http://schemas.openxmlformats.org/officeDocument/2006/relationships/image" Target="../media/image20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9.png"/><Relationship Id="rId7" Type="http://schemas.openxmlformats.org/officeDocument/2006/relationships/image" Target="../media/image6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.png"/><Relationship Id="rId5" Type="http://schemas.openxmlformats.org/officeDocument/2006/relationships/image" Target="../media/image20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7B000634-C008-4391-B85C-B2074CC666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13520" cy="6888480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7DC238D7-8544-4454-8658-123DB0E8C9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354"/>
          <a:stretch/>
        </p:blipFill>
        <p:spPr>
          <a:xfrm>
            <a:off x="0" y="5633720"/>
            <a:ext cx="4379214" cy="1316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653087-27FA-45F2-B087-232D7354D9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KBTU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8978EC-23EF-4D1C-A8A6-6CD857A06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418" y="2533095"/>
            <a:ext cx="3521415" cy="978729"/>
          </a:xfrm>
        </p:spPr>
        <p:txBody>
          <a:bodyPr/>
          <a:lstStyle/>
          <a:p>
            <a:r>
              <a:rPr lang="en-US" dirty="0"/>
              <a:t>December</a:t>
            </a:r>
            <a:r>
              <a:rPr lang="ru-RU" dirty="0"/>
              <a:t>, 2022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78978EC-23EF-4D1C-A8A6-6CD857A0669C}"/>
              </a:ext>
            </a:extLst>
          </p:cNvPr>
          <p:cNvSpPr txBox="1">
            <a:spLocks/>
          </p:cNvSpPr>
          <p:nvPr/>
        </p:nvSpPr>
        <p:spPr>
          <a:xfrm>
            <a:off x="6386741" y="2030474"/>
            <a:ext cx="3521415" cy="97872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 baseline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accent4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accent4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accent4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accent4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september</a:t>
            </a:r>
            <a:r>
              <a:rPr lang="ru-RU"/>
              <a:t>, 2022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313599" y="1109405"/>
            <a:ext cx="58784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/>
              <a:t> </a:t>
            </a:r>
          </a:p>
          <a:p>
            <a:r>
              <a:rPr lang="en-US" sz="4800" dirty="0"/>
              <a:t>Neural</a:t>
            </a:r>
            <a:r>
              <a:rPr lang="ru-RU" sz="4800" dirty="0"/>
              <a:t> </a:t>
            </a:r>
            <a:endParaRPr lang="en-US" sz="4800" dirty="0"/>
          </a:p>
          <a:p>
            <a:r>
              <a:rPr lang="en-US" sz="4800" dirty="0"/>
              <a:t>Network Visualization</a:t>
            </a:r>
            <a:endParaRPr lang="ru-RU" sz="4800" dirty="0"/>
          </a:p>
          <a:p>
            <a:endParaRPr lang="en-US" sz="4800" dirty="0"/>
          </a:p>
          <a:p>
            <a:endParaRPr lang="ru-RU" sz="4800" b="1" dirty="0">
              <a:solidFill>
                <a:srgbClr val="2E3094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78978EC-23EF-4D1C-A8A6-6CD857A0669C}"/>
              </a:ext>
            </a:extLst>
          </p:cNvPr>
          <p:cNvSpPr txBox="1">
            <a:spLocks/>
          </p:cNvSpPr>
          <p:nvPr/>
        </p:nvSpPr>
        <p:spPr>
          <a:xfrm>
            <a:off x="481417" y="4319907"/>
            <a:ext cx="3521415" cy="97872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 baseline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accent4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accent4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accent4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accent4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Bakyt Kurmanov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0603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0">
            <a:extLst>
              <a:ext uri="{FF2B5EF4-FFF2-40B4-BE49-F238E27FC236}">
                <a16:creationId xmlns:a16="http://schemas.microsoft.com/office/drawing/2014/main" id="{A7EA6A59-C4C6-41DB-9585-093C80AF3590}"/>
              </a:ext>
            </a:extLst>
          </p:cNvPr>
          <p:cNvSpPr txBox="1">
            <a:spLocks/>
          </p:cNvSpPr>
          <p:nvPr/>
        </p:nvSpPr>
        <p:spPr>
          <a:xfrm>
            <a:off x="1000026" y="2278021"/>
            <a:ext cx="1815954" cy="635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319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ru-RU">
                <a:solidFill>
                  <a:schemeClr val="bg1"/>
                </a:solidFill>
              </a:rPr>
              <a:t>№</a:t>
            </a:r>
          </a:p>
        </p:txBody>
      </p:sp>
      <p:pic>
        <p:nvPicPr>
          <p:cNvPr id="18" name="Picture 17" descr="A picture containing sky, outdoor, day&#10;&#10;Description automatically generated">
            <a:extLst>
              <a:ext uri="{FF2B5EF4-FFF2-40B4-BE49-F238E27FC236}">
                <a16:creationId xmlns:a16="http://schemas.microsoft.com/office/drawing/2014/main" id="{979FAD35-69D0-4B78-9532-D7D22F14AB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4F3D4D24-8BBD-40A3-8E7A-E73AF75848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561" y="493061"/>
            <a:ext cx="9977120" cy="1426602"/>
          </a:xfrm>
          <a:prstGeom prst="rect">
            <a:avLst/>
          </a:prstGeom>
        </p:spPr>
      </p:pic>
      <p:sp>
        <p:nvSpPr>
          <p:cNvPr id="20" name="Текст 2">
            <a:extLst>
              <a:ext uri="{FF2B5EF4-FFF2-40B4-BE49-F238E27FC236}">
                <a16:creationId xmlns:a16="http://schemas.microsoft.com/office/drawing/2014/main" id="{9EFB7D4A-2E53-4EB0-B8D1-FF16A7CE16C7}"/>
              </a:ext>
            </a:extLst>
          </p:cNvPr>
          <p:cNvSpPr txBox="1">
            <a:spLocks/>
          </p:cNvSpPr>
          <p:nvPr/>
        </p:nvSpPr>
        <p:spPr>
          <a:xfrm>
            <a:off x="508161" y="2186152"/>
            <a:ext cx="6003680" cy="2801007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Animated: </a:t>
            </a:r>
          </a:p>
          <a:p>
            <a:pPr>
              <a:buFontTx/>
              <a:buChar char="-"/>
            </a:pPr>
            <a:r>
              <a:rPr lang="en-US" sz="2800" dirty="0"/>
              <a:t>“Axons”</a:t>
            </a:r>
          </a:p>
          <a:p>
            <a:pPr>
              <a:buFontTx/>
              <a:buChar char="-"/>
            </a:pPr>
            <a:r>
              <a:rPr lang="en-US" sz="2800" dirty="0"/>
              <a:t>Input and output layers</a:t>
            </a:r>
          </a:p>
          <a:p>
            <a:pPr>
              <a:buFontTx/>
              <a:buChar char="-"/>
            </a:pPr>
            <a:r>
              <a:rPr lang="en-US" sz="2800" dirty="0"/>
              <a:t>Hidden layers</a:t>
            </a:r>
          </a:p>
          <a:p>
            <a:pPr>
              <a:defRPr/>
            </a:pPr>
            <a:endParaRPr lang="en-US" sz="2800" dirty="0"/>
          </a:p>
        </p:txBody>
      </p:sp>
      <p:pic>
        <p:nvPicPr>
          <p:cNvPr id="21" name="Picture 20" descr="Shape&#10;&#10;Description automatically generated with low confidence">
            <a:extLst>
              <a:ext uri="{FF2B5EF4-FFF2-40B4-BE49-F238E27FC236}">
                <a16:creationId xmlns:a16="http://schemas.microsoft.com/office/drawing/2014/main" id="{57285A26-792D-401F-9BF8-F803370CF1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5134"/>
            <a:ext cx="1432560" cy="1426496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2CEFBCFB-5D48-42C6-A7C9-C83D08A9FBEF}"/>
              </a:ext>
            </a:extLst>
          </p:cNvPr>
          <p:cNvSpPr txBox="1">
            <a:spLocks/>
          </p:cNvSpPr>
          <p:nvPr/>
        </p:nvSpPr>
        <p:spPr>
          <a:xfrm>
            <a:off x="8963538" y="64508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lang="ru-RU" sz="1400" b="1" kern="1200" smtClean="0">
                <a:solidFill>
                  <a:srgbClr val="2F3192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4A4E8A-1D85-4FAC-B3B0-61BADB3C07B4}" type="slidenum">
              <a:rPr lang="ru-RU" smtClean="0">
                <a:solidFill>
                  <a:schemeClr val="bg1"/>
                </a:solidFill>
              </a:rPr>
              <a:pPr/>
              <a:t>2</a:t>
            </a:fld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0357C424-63C2-4520-B54F-5873C92B5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4200" y="932993"/>
            <a:ext cx="10269537" cy="646331"/>
          </a:xfrm>
        </p:spPr>
        <p:txBody>
          <a:bodyPr anchor="b">
            <a:no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Project mockup</a:t>
            </a:r>
            <a:endParaRPr lang="ru-RU" dirty="0"/>
          </a:p>
        </p:txBody>
      </p:sp>
      <p:pic>
        <p:nvPicPr>
          <p:cNvPr id="28" name="Рисунок 14">
            <a:extLst>
              <a:ext uri="{FF2B5EF4-FFF2-40B4-BE49-F238E27FC236}">
                <a16:creationId xmlns:a16="http://schemas.microsoft.com/office/drawing/2014/main" id="{4630C2BF-DE3B-433E-B0CA-1F0108AA5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345985-B2C2-4A1A-9ABF-FB201B938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7450" y="2143921"/>
            <a:ext cx="4779021" cy="387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62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0">
            <a:extLst>
              <a:ext uri="{FF2B5EF4-FFF2-40B4-BE49-F238E27FC236}">
                <a16:creationId xmlns:a16="http://schemas.microsoft.com/office/drawing/2014/main" id="{A7EA6A59-C4C6-41DB-9585-093C80AF3590}"/>
              </a:ext>
            </a:extLst>
          </p:cNvPr>
          <p:cNvSpPr txBox="1">
            <a:spLocks/>
          </p:cNvSpPr>
          <p:nvPr/>
        </p:nvSpPr>
        <p:spPr>
          <a:xfrm>
            <a:off x="1000026" y="2278021"/>
            <a:ext cx="1815954" cy="635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319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ru-RU">
                <a:solidFill>
                  <a:schemeClr val="bg1"/>
                </a:solidFill>
              </a:rPr>
              <a:t>№</a:t>
            </a:r>
          </a:p>
        </p:txBody>
      </p:sp>
      <p:pic>
        <p:nvPicPr>
          <p:cNvPr id="18" name="Picture 17" descr="A picture containing sky, outdoor, day&#10;&#10;Description automatically generated">
            <a:extLst>
              <a:ext uri="{FF2B5EF4-FFF2-40B4-BE49-F238E27FC236}">
                <a16:creationId xmlns:a16="http://schemas.microsoft.com/office/drawing/2014/main" id="{979FAD35-69D0-4B78-9532-D7D22F14AB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4F3D4D24-8BBD-40A3-8E7A-E73AF75848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561" y="493061"/>
            <a:ext cx="9977120" cy="1426602"/>
          </a:xfrm>
          <a:prstGeom prst="rect">
            <a:avLst/>
          </a:prstGeom>
        </p:spPr>
      </p:pic>
      <p:sp>
        <p:nvSpPr>
          <p:cNvPr id="20" name="Текст 2">
            <a:extLst>
              <a:ext uri="{FF2B5EF4-FFF2-40B4-BE49-F238E27FC236}">
                <a16:creationId xmlns:a16="http://schemas.microsoft.com/office/drawing/2014/main" id="{9EFB7D4A-2E53-4EB0-B8D1-FF16A7CE16C7}"/>
              </a:ext>
            </a:extLst>
          </p:cNvPr>
          <p:cNvSpPr txBox="1">
            <a:spLocks/>
          </p:cNvSpPr>
          <p:nvPr/>
        </p:nvSpPr>
        <p:spPr>
          <a:xfrm>
            <a:off x="543034" y="2541503"/>
            <a:ext cx="3590979" cy="430750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Animated “dots” classification process</a:t>
            </a:r>
          </a:p>
          <a:p>
            <a:r>
              <a:rPr lang="en-US" dirty="0"/>
              <a:t>Simple dashboard and controls</a:t>
            </a:r>
            <a:endParaRPr lang="ru-RU" dirty="0"/>
          </a:p>
          <a:p>
            <a:pPr marL="0" indent="0">
              <a:buNone/>
            </a:pPr>
            <a:endParaRPr lang="en-US" dirty="0"/>
          </a:p>
          <a:p>
            <a:endParaRPr lang="ru-RU" dirty="0"/>
          </a:p>
          <a:p>
            <a:pPr marL="0" indent="0">
              <a:buNone/>
            </a:pPr>
            <a:endParaRPr lang="en-US" sz="2600" dirty="0"/>
          </a:p>
          <a:p>
            <a:endParaRPr lang="ru-RU" dirty="0"/>
          </a:p>
          <a:p>
            <a:endParaRPr lang="ru-RU" dirty="0"/>
          </a:p>
          <a:p>
            <a:endParaRPr lang="en-US" dirty="0"/>
          </a:p>
        </p:txBody>
      </p:sp>
      <p:pic>
        <p:nvPicPr>
          <p:cNvPr id="21" name="Picture 20" descr="Shape&#10;&#10;Description automatically generated with low confidence">
            <a:extLst>
              <a:ext uri="{FF2B5EF4-FFF2-40B4-BE49-F238E27FC236}">
                <a16:creationId xmlns:a16="http://schemas.microsoft.com/office/drawing/2014/main" id="{57285A26-792D-401F-9BF8-F803370CF1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5134"/>
            <a:ext cx="1432560" cy="1426496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2CEFBCFB-5D48-42C6-A7C9-C83D08A9FBEF}"/>
              </a:ext>
            </a:extLst>
          </p:cNvPr>
          <p:cNvSpPr txBox="1">
            <a:spLocks/>
          </p:cNvSpPr>
          <p:nvPr/>
        </p:nvSpPr>
        <p:spPr>
          <a:xfrm>
            <a:off x="8963538" y="64508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lang="ru-RU" sz="1400" b="1" kern="1200" smtClean="0">
                <a:solidFill>
                  <a:srgbClr val="2F3192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4A4E8A-1D85-4FAC-B3B0-61BADB3C07B4}" type="slidenum">
              <a:rPr lang="ru-RU" smtClean="0">
                <a:solidFill>
                  <a:schemeClr val="bg1"/>
                </a:solidFill>
              </a:rPr>
              <a:pPr/>
              <a:t>3</a:t>
            </a:fld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0357C424-63C2-4520-B54F-5873C92B5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3680" y="1196697"/>
            <a:ext cx="10617200" cy="646331"/>
          </a:xfrm>
        </p:spPr>
        <p:txBody>
          <a:bodyPr anchor="b">
            <a:no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Visualization of neural network model</a:t>
            </a:r>
            <a:endParaRPr lang="ru-RU" dirty="0"/>
          </a:p>
        </p:txBody>
      </p:sp>
      <p:pic>
        <p:nvPicPr>
          <p:cNvPr id="28" name="Рисунок 14">
            <a:extLst>
              <a:ext uri="{FF2B5EF4-FFF2-40B4-BE49-F238E27FC236}">
                <a16:creationId xmlns:a16="http://schemas.microsoft.com/office/drawing/2014/main" id="{4630C2BF-DE3B-433E-B0CA-1F0108AA5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4CB00F-4AC7-46BC-B7BA-74985D5FE6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940" y="2011926"/>
            <a:ext cx="4552950" cy="4505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0E521C-AE67-4FC2-ACC4-0E93384F58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882" y="5065323"/>
            <a:ext cx="6441831" cy="138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09031"/>
      </p:ext>
    </p:extLst>
  </p:cSld>
  <p:clrMapOvr>
    <a:masterClrMapping/>
  </p:clrMapOvr>
</p:sld>
</file>

<file path=ppt/theme/theme1.xml><?xml version="1.0" encoding="utf-8"?>
<a:theme xmlns:a="http://schemas.openxmlformats.org/drawingml/2006/main" name="Стандартные иллюстративные презентации_КЗМ_Мастердек 2">
  <a:themeElements>
    <a:clrScheme name="KZM">
      <a:dk1>
        <a:srgbClr val="2F3192"/>
      </a:dk1>
      <a:lt1>
        <a:srgbClr val="FFFFFF"/>
      </a:lt1>
      <a:dk2>
        <a:srgbClr val="FAC320"/>
      </a:dk2>
      <a:lt2>
        <a:srgbClr val="FBECB4"/>
      </a:lt2>
      <a:accent1>
        <a:srgbClr val="01AEF1"/>
      </a:accent1>
      <a:accent2>
        <a:srgbClr val="D5F1F9"/>
      </a:accent2>
      <a:accent3>
        <a:srgbClr val="A5A5A5"/>
      </a:accent3>
      <a:accent4>
        <a:srgbClr val="000000"/>
      </a:accent4>
      <a:accent5>
        <a:srgbClr val="54CDFE"/>
      </a:accent5>
      <a:accent6>
        <a:srgbClr val="FCD874"/>
      </a:accent6>
      <a:hlink>
        <a:srgbClr val="757070"/>
      </a:hlink>
      <a:folHlink>
        <a:srgbClr val="686ACE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Информационные и отчетные презентации_КЗМ_Мастердек 2">
  <a:themeElements>
    <a:clrScheme name="KZM">
      <a:dk1>
        <a:srgbClr val="2F3192"/>
      </a:dk1>
      <a:lt1>
        <a:srgbClr val="FFFFFF"/>
      </a:lt1>
      <a:dk2>
        <a:srgbClr val="FAC320"/>
      </a:dk2>
      <a:lt2>
        <a:srgbClr val="FBECB4"/>
      </a:lt2>
      <a:accent1>
        <a:srgbClr val="01AEF1"/>
      </a:accent1>
      <a:accent2>
        <a:srgbClr val="D5F1F9"/>
      </a:accent2>
      <a:accent3>
        <a:srgbClr val="A5A5A5"/>
      </a:accent3>
      <a:accent4>
        <a:srgbClr val="000000"/>
      </a:accent4>
      <a:accent5>
        <a:srgbClr val="54CDFE"/>
      </a:accent5>
      <a:accent6>
        <a:srgbClr val="FCD874"/>
      </a:accent6>
      <a:hlink>
        <a:srgbClr val="757070"/>
      </a:hlink>
      <a:folHlink>
        <a:srgbClr val="686ACE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 xmlns="fee01935-c64d-4d56-83fd-e7381457100e">
      <UserInfo>
        <DisplayName/>
        <AccountId xsi:nil="true"/>
        <AccountType/>
      </UserInfo>
    </Responsibl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D7DB57409E7D46814A7DACB555881A" ma:contentTypeVersion="14" ma:contentTypeDescription="Create a new document." ma:contentTypeScope="" ma:versionID="4480e6cd515ec8b8f2a4a3e1b6c09c86">
  <xsd:schema xmlns:xsd="http://www.w3.org/2001/XMLSchema" xmlns:xs="http://www.w3.org/2001/XMLSchema" xmlns:p="http://schemas.microsoft.com/office/2006/metadata/properties" xmlns:ns2="fee01935-c64d-4d56-83fd-e7381457100e" xmlns:ns3="257c1f07-1e94-4562-8dac-f3eda292b875" targetNamespace="http://schemas.microsoft.com/office/2006/metadata/properties" ma:root="true" ma:fieldsID="4f937e2da7416fc7a953057f1ddb3a20" ns2:_="" ns3:_="">
    <xsd:import namespace="fee01935-c64d-4d56-83fd-e7381457100e"/>
    <xsd:import namespace="257c1f07-1e94-4562-8dac-f3eda292b8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Responsibl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01935-c64d-4d56-83fd-e73814571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Responsible" ma:index="20" nillable="true" ma:displayName="Responsible" ma:description="Responsible person" ma:format="Dropdown" ma:list="UserInfo" ma:SharePointGroup="0" ma:internalName="Responsibl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7c1f07-1e94-4562-8dac-f3eda292b87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3FE6C6A-4689-4949-8F7F-BDE6AC542B7E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257c1f07-1e94-4562-8dac-f3eda292b875"/>
    <ds:schemaRef ds:uri="fee01935-c64d-4d56-83fd-e7381457100e"/>
  </ds:schemaRefs>
</ds:datastoreItem>
</file>

<file path=customXml/itemProps2.xml><?xml version="1.0" encoding="utf-8"?>
<ds:datastoreItem xmlns:ds="http://schemas.openxmlformats.org/officeDocument/2006/customXml" ds:itemID="{937025D4-A015-4648-AF2A-8E737570FB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D00FC4-53E7-4728-80B2-DE649AFF5019}">
  <ds:schemaRefs>
    <ds:schemaRef ds:uri="257c1f07-1e94-4562-8dac-f3eda292b875"/>
    <ds:schemaRef ds:uri="fee01935-c64d-4d56-83fd-e7381457100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3328</TotalTime>
  <Words>45</Words>
  <Application>Microsoft Office PowerPoint</Application>
  <PresentationFormat>Widescreen</PresentationFormat>
  <Paragraphs>23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Arial Black</vt:lpstr>
      <vt:lpstr>Стандартные иллюстративные презентации_КЗМ_Мастердек 2</vt:lpstr>
      <vt:lpstr>Информационные и отчетные презентации_КЗМ_Мастердек 2</vt:lpstr>
      <vt:lpstr>KBTU</vt:lpstr>
      <vt:lpstr>Project mockup</vt:lpstr>
      <vt:lpstr>Visualization of neural network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Казахмыс</dc:title>
  <dc:creator>Melnik, Anastasia</dc:creator>
  <cp:lastModifiedBy>Kurmanov Bakyt</cp:lastModifiedBy>
  <cp:revision>66</cp:revision>
  <dcterms:created xsi:type="dcterms:W3CDTF">2022-02-25T10:08:41Z</dcterms:created>
  <dcterms:modified xsi:type="dcterms:W3CDTF">2022-12-16T12:16:18Z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0x0101003FD7DB57409E7D46814A7DACB555881A</vt:lpwstr>
  </property>
</Properties>
</file>